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media/image2.wmf" ContentType="image/x-wmf"/>
  <Override PartName="/ppt/media/image1.wmf" ContentType="image/x-wmf"/>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xml.rels" ContentType="application/vnd.openxmlformats-package.relationships+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PlaceHolder 1"/>
          <p:cNvSpPr>
            <a:spLocks noGrp="1"/>
          </p:cNvSpPr>
          <p:nvPr>
            <p:ph type="sldImg"/>
          </p:nvPr>
        </p:nvSpPr>
        <p:spPr>
          <a:xfrm>
            <a:off x="216000" y="812520"/>
            <a:ext cx="7127280" cy="4008960"/>
          </a:xfrm>
          <a:prstGeom prst="rect">
            <a:avLst/>
          </a:prstGeom>
        </p:spPr>
        <p:txBody>
          <a:bodyPr lIns="0" rIns="0" tIns="0" bIns="0" anchor="ctr"/>
          <a:p>
            <a:pPr algn="ctr"/>
            <a:r>
              <a:rPr b="0" lang="de-DE" sz="4400" spc="-1" strike="noStrike">
                <a:solidFill>
                  <a:srgbClr val="000000"/>
                </a:solidFill>
                <a:latin typeface="Times New Roman"/>
              </a:rPr>
              <a:t>Folie mittels Klicken verschieben</a:t>
            </a:r>
            <a:endParaRPr b="0" lang="de-DE" sz="4400" spc="-1" strike="noStrike">
              <a:solidFill>
                <a:srgbClr val="000000"/>
              </a:solidFill>
              <a:latin typeface="Times New Roman"/>
            </a:endParaRPr>
          </a:p>
        </p:txBody>
      </p:sp>
      <p:sp>
        <p:nvSpPr>
          <p:cNvPr id="40" name="PlaceHolder 2"/>
          <p:cNvSpPr>
            <a:spLocks noGrp="1"/>
          </p:cNvSpPr>
          <p:nvPr>
            <p:ph type="body"/>
          </p:nvPr>
        </p:nvSpPr>
        <p:spPr>
          <a:xfrm>
            <a:off x="756000" y="5078520"/>
            <a:ext cx="6047640" cy="4811040"/>
          </a:xfrm>
          <a:prstGeom prst="rect">
            <a:avLst/>
          </a:prstGeom>
        </p:spPr>
        <p:txBody>
          <a:bodyPr lIns="0" rIns="0" tIns="0" bIns="0"/>
          <a:p>
            <a:r>
              <a:rPr b="0" lang="de-DE" sz="2000" spc="-1" strike="noStrike">
                <a:latin typeface="Arial"/>
              </a:rPr>
              <a:t>Format der Notizen mittels Klicken bearbeiten</a:t>
            </a:r>
            <a:endParaRPr b="0" lang="de-DE" sz="2000" spc="-1" strike="noStrike">
              <a:latin typeface="Arial"/>
            </a:endParaRPr>
          </a:p>
        </p:txBody>
      </p:sp>
      <p:sp>
        <p:nvSpPr>
          <p:cNvPr id="41" name="PlaceHolder 3"/>
          <p:cNvSpPr>
            <a:spLocks noGrp="1"/>
          </p:cNvSpPr>
          <p:nvPr>
            <p:ph type="hdr"/>
          </p:nvPr>
        </p:nvSpPr>
        <p:spPr>
          <a:xfrm>
            <a:off x="0" y="0"/>
            <a:ext cx="3280680" cy="534240"/>
          </a:xfrm>
          <a:prstGeom prst="rect">
            <a:avLst/>
          </a:prstGeom>
        </p:spPr>
        <p:txBody>
          <a:bodyPr lIns="0" rIns="0" tIns="0" bIns="0"/>
          <a:p>
            <a:r>
              <a:rPr b="0" lang="de-DE" sz="1400" spc="-1" strike="noStrike">
                <a:latin typeface="Times New Roman"/>
              </a:rPr>
              <a:t>&lt;Kopfzeile&gt;</a:t>
            </a:r>
            <a:endParaRPr b="0" lang="de-DE" sz="1400" spc="-1" strike="noStrike">
              <a:latin typeface="Times New Roman"/>
            </a:endParaRPr>
          </a:p>
        </p:txBody>
      </p:sp>
      <p:sp>
        <p:nvSpPr>
          <p:cNvPr id="42" name="PlaceHolder 4"/>
          <p:cNvSpPr>
            <a:spLocks noGrp="1"/>
          </p:cNvSpPr>
          <p:nvPr>
            <p:ph type="dt"/>
          </p:nvPr>
        </p:nvSpPr>
        <p:spPr>
          <a:xfrm>
            <a:off x="4278960" y="0"/>
            <a:ext cx="3280680" cy="534240"/>
          </a:xfrm>
          <a:prstGeom prst="rect">
            <a:avLst/>
          </a:prstGeom>
        </p:spPr>
        <p:txBody>
          <a:bodyPr lIns="0" rIns="0" tIns="0" bIns="0"/>
          <a:p>
            <a:pPr algn="r"/>
            <a:r>
              <a:rPr b="0" lang="de-DE" sz="1400" spc="-1" strike="noStrike">
                <a:latin typeface="Times New Roman"/>
              </a:rPr>
              <a:t>&lt;Datum/Uhrzeit&gt;</a:t>
            </a:r>
            <a:endParaRPr b="0" lang="de-DE" sz="1400" spc="-1" strike="noStrike">
              <a:latin typeface="Times New Roman"/>
            </a:endParaRPr>
          </a:p>
        </p:txBody>
      </p:sp>
      <p:sp>
        <p:nvSpPr>
          <p:cNvPr id="43" name="PlaceHolder 5"/>
          <p:cNvSpPr>
            <a:spLocks noGrp="1"/>
          </p:cNvSpPr>
          <p:nvPr>
            <p:ph type="ftr"/>
          </p:nvPr>
        </p:nvSpPr>
        <p:spPr>
          <a:xfrm>
            <a:off x="0" y="10157400"/>
            <a:ext cx="3280680" cy="534240"/>
          </a:xfrm>
          <a:prstGeom prst="rect">
            <a:avLst/>
          </a:prstGeom>
        </p:spPr>
        <p:txBody>
          <a:bodyPr lIns="0" rIns="0" tIns="0" bIns="0" anchor="b"/>
          <a:p>
            <a:r>
              <a:rPr b="0" lang="de-DE" sz="1400" spc="-1" strike="noStrike">
                <a:latin typeface="Times New Roman"/>
              </a:rPr>
              <a:t>&lt;Fußzeile&gt;</a:t>
            </a:r>
            <a:endParaRPr b="0" lang="de-DE" sz="1400" spc="-1" strike="noStrike">
              <a:latin typeface="Times New Roman"/>
            </a:endParaRPr>
          </a:p>
        </p:txBody>
      </p:sp>
      <p:sp>
        <p:nvSpPr>
          <p:cNvPr id="44" name="PlaceHolder 6"/>
          <p:cNvSpPr>
            <a:spLocks noGrp="1"/>
          </p:cNvSpPr>
          <p:nvPr>
            <p:ph type="sldNum"/>
          </p:nvPr>
        </p:nvSpPr>
        <p:spPr>
          <a:xfrm>
            <a:off x="4278960" y="10157400"/>
            <a:ext cx="3280680" cy="534240"/>
          </a:xfrm>
          <a:prstGeom prst="rect">
            <a:avLst/>
          </a:prstGeom>
        </p:spPr>
        <p:txBody>
          <a:bodyPr lIns="0" rIns="0" tIns="0" bIns="0" anchor="b"/>
          <a:p>
            <a:pPr algn="r"/>
            <a:fld id="{82AEB557-351A-4ADD-9215-E53DA979B108}"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sldImg"/>
          </p:nvPr>
        </p:nvSpPr>
        <p:spPr>
          <a:xfrm>
            <a:off x="2143080" y="695160"/>
            <a:ext cx="2571480" cy="3428640"/>
          </a:xfrm>
          <a:prstGeom prst="rect">
            <a:avLst/>
          </a:prstGeom>
        </p:spPr>
      </p:sp>
      <p:sp>
        <p:nvSpPr>
          <p:cNvPr id="61" name="CustomShape 2"/>
          <p:cNvSpPr/>
          <p:nvPr/>
        </p:nvSpPr>
        <p:spPr>
          <a:xfrm>
            <a:off x="685800" y="4343400"/>
            <a:ext cx="5486040" cy="4114440"/>
          </a:xfrm>
          <a:prstGeom prst="rect">
            <a:avLst/>
          </a:prstGeom>
          <a:noFill/>
          <a:ln w="12600">
            <a:noFill/>
          </a:ln>
        </p:spPr>
        <p:style>
          <a:lnRef idx="0"/>
          <a:fillRef idx="0"/>
          <a:effectRef idx="0"/>
          <a:fontRef idx="minor"/>
        </p:style>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25" name="PlaceHolder 2"/>
          <p:cNvSpPr>
            <a:spLocks noGrp="1"/>
          </p:cNvSpPr>
          <p:nvPr>
            <p:ph type="body"/>
          </p:nvPr>
        </p:nvSpPr>
        <p:spPr>
          <a:xfrm>
            <a:off x="457200" y="1604520"/>
            <a:ext cx="822924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26" name="PlaceHolder 3"/>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30"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31" name="PlaceHolder 5"/>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33" name="PlaceHolder 2"/>
          <p:cNvSpPr>
            <a:spLocks noGrp="1"/>
          </p:cNvSpPr>
          <p:nvPr>
            <p:ph type="body"/>
          </p:nvPr>
        </p:nvSpPr>
        <p:spPr>
          <a:xfrm>
            <a:off x="457200" y="1604520"/>
            <a:ext cx="26496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34" name="PlaceHolder 3"/>
          <p:cNvSpPr>
            <a:spLocks noGrp="1"/>
          </p:cNvSpPr>
          <p:nvPr>
            <p:ph type="body"/>
          </p:nvPr>
        </p:nvSpPr>
        <p:spPr>
          <a:xfrm>
            <a:off x="3239640" y="1604520"/>
            <a:ext cx="26496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35" name="PlaceHolder 4"/>
          <p:cNvSpPr>
            <a:spLocks noGrp="1"/>
          </p:cNvSpPr>
          <p:nvPr>
            <p:ph type="body"/>
          </p:nvPr>
        </p:nvSpPr>
        <p:spPr>
          <a:xfrm>
            <a:off x="6022080" y="1604520"/>
            <a:ext cx="26496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36" name="PlaceHolder 5"/>
          <p:cNvSpPr>
            <a:spLocks noGrp="1"/>
          </p:cNvSpPr>
          <p:nvPr>
            <p:ph type="body"/>
          </p:nvPr>
        </p:nvSpPr>
        <p:spPr>
          <a:xfrm>
            <a:off x="457200" y="3682080"/>
            <a:ext cx="26496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37" name="PlaceHolder 6"/>
          <p:cNvSpPr>
            <a:spLocks noGrp="1"/>
          </p:cNvSpPr>
          <p:nvPr>
            <p:ph type="body"/>
          </p:nvPr>
        </p:nvSpPr>
        <p:spPr>
          <a:xfrm>
            <a:off x="3239640" y="3682080"/>
            <a:ext cx="26496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38" name="PlaceHolder 7"/>
          <p:cNvSpPr>
            <a:spLocks noGrp="1"/>
          </p:cNvSpPr>
          <p:nvPr>
            <p:ph type="body"/>
          </p:nvPr>
        </p:nvSpPr>
        <p:spPr>
          <a:xfrm>
            <a:off x="6022080" y="3682080"/>
            <a:ext cx="2649600" cy="189684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4"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6" name="PlaceHolder 2"/>
          <p:cNvSpPr>
            <a:spLocks noGrp="1"/>
          </p:cNvSpPr>
          <p:nvPr>
            <p:ph type="body"/>
          </p:nvPr>
        </p:nvSpPr>
        <p:spPr>
          <a:xfrm>
            <a:off x="457200" y="1604520"/>
            <a:ext cx="8229240" cy="397728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8"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9"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13"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14"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15"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18"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19" name="PlaceHolder 4"/>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pPr algn="ctr"/>
            <a:endParaRPr b="0" lang="de-DE" sz="4400" spc="-1" strike="noStrike">
              <a:solidFill>
                <a:srgbClr val="000000"/>
              </a:solidFill>
              <a:latin typeface="Times New Roman"/>
            </a:endParaRPr>
          </a:p>
        </p:txBody>
      </p:sp>
      <p:sp>
        <p:nvSpPr>
          <p:cNvPr id="21"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solidFill>
                <a:srgbClr val="000000"/>
              </a:solidFill>
              <a:latin typeface="Times New Roman"/>
            </a:endParaRPr>
          </a:p>
        </p:txBody>
      </p:sp>
      <p:sp>
        <p:nvSpPr>
          <p:cNvPr id="23" name="PlaceHolder 4"/>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solidFill>
                <a:srgbClr val="000000"/>
              </a:solidFill>
              <a:latin typeface="Times New Rom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sldNum"/>
          </p:nvPr>
        </p:nvSpPr>
        <p:spPr>
          <a:xfrm>
            <a:off x="6553080" y="6248520"/>
            <a:ext cx="1901520" cy="453600"/>
          </a:xfrm>
          <a:prstGeom prst="rect">
            <a:avLst/>
          </a:prstGeom>
        </p:spPr>
        <p:txBody>
          <a:bodyPr lIns="90000" rIns="90000" tIns="47160" bIns="47160"/>
          <a:p>
            <a:endParaRPr b="0" lang="de-DE" sz="2400" spc="-1" strike="noStrike">
              <a:latin typeface="Times New Roman"/>
            </a:endParaRPr>
          </a:p>
        </p:txBody>
      </p:sp>
      <p:sp>
        <p:nvSpPr>
          <p:cNvPr id="1" name="PlaceHolder 2"/>
          <p:cNvSpPr>
            <a:spLocks noGrp="1"/>
          </p:cNvSpPr>
          <p:nvPr>
            <p:ph type="ftr"/>
          </p:nvPr>
        </p:nvSpPr>
        <p:spPr>
          <a:xfrm>
            <a:off x="3124080" y="6248520"/>
            <a:ext cx="2892240" cy="453600"/>
          </a:xfrm>
          <a:prstGeom prst="rect">
            <a:avLst/>
          </a:prstGeom>
        </p:spPr>
        <p:txBody>
          <a:bodyPr lIns="90000" rIns="90000" tIns="47160" bIns="47160"/>
          <a:p>
            <a:endParaRPr b="0" lang="de-DE" sz="2400" spc="-1" strike="noStrike">
              <a:latin typeface="Times New Roman"/>
            </a:endParaRPr>
          </a:p>
        </p:txBody>
      </p:sp>
      <p:sp>
        <p:nvSpPr>
          <p:cNvPr id="2" name="PlaceHolder 3"/>
          <p:cNvSpPr>
            <a:spLocks noGrp="1"/>
          </p:cNvSpPr>
          <p:nvPr>
            <p:ph type="dt"/>
          </p:nvPr>
        </p:nvSpPr>
        <p:spPr>
          <a:xfrm>
            <a:off x="685800" y="6248520"/>
            <a:ext cx="1901520" cy="453600"/>
          </a:xfrm>
          <a:prstGeom prst="rect">
            <a:avLst/>
          </a:prstGeom>
        </p:spPr>
        <p:txBody>
          <a:bodyPr lIns="90000" rIns="90000" tIns="47160" bIns="47160"/>
          <a:p>
            <a:endParaRPr b="0" lang="de-DE" sz="2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 Id="rId3" Type="http://schemas.openxmlformats.org/officeDocument/2006/relationships/slideLayout" Target="../slideLayouts/slideLayout1.xml"/><Relationship Id="rId4" Type="http://schemas.openxmlformats.org/officeDocument/2006/relationships/notesSlide" Target="../notesSlides/notesSlide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aeaea"/>
        </a:solidFill>
      </p:bgPr>
    </p:bg>
    <p:spTree>
      <p:nvGrpSpPr>
        <p:cNvPr id="1" name=""/>
        <p:cNvGrpSpPr/>
        <p:nvPr/>
      </p:nvGrpSpPr>
      <p:grpSpPr>
        <a:xfrm>
          <a:off x="0" y="0"/>
          <a:ext cx="0" cy="0"/>
          <a:chOff x="0" y="0"/>
          <a:chExt cx="0" cy="0"/>
        </a:xfrm>
      </p:grpSpPr>
      <p:pic>
        <p:nvPicPr>
          <p:cNvPr id="45" name="Grafik1" descr=""/>
          <p:cNvPicPr/>
          <p:nvPr/>
        </p:nvPicPr>
        <p:blipFill>
          <a:blip r:embed="rId1"/>
          <a:stretch/>
        </p:blipFill>
        <p:spPr>
          <a:xfrm>
            <a:off x="4371840" y="468720"/>
            <a:ext cx="430200" cy="458280"/>
          </a:xfrm>
          <a:prstGeom prst="rect">
            <a:avLst/>
          </a:prstGeom>
          <a:ln w="12600">
            <a:noFill/>
          </a:ln>
        </p:spPr>
      </p:pic>
      <p:pic>
        <p:nvPicPr>
          <p:cNvPr id="46" name="Grafik2" descr=""/>
          <p:cNvPicPr/>
          <p:nvPr/>
        </p:nvPicPr>
        <p:blipFill>
          <a:blip r:embed="rId2"/>
          <a:stretch/>
        </p:blipFill>
        <p:spPr>
          <a:xfrm>
            <a:off x="7844040" y="-7560"/>
            <a:ext cx="1299600" cy="1302840"/>
          </a:xfrm>
          <a:prstGeom prst="rect">
            <a:avLst/>
          </a:prstGeom>
          <a:ln w="12600">
            <a:noFill/>
          </a:ln>
        </p:spPr>
      </p:pic>
      <p:sp>
        <p:nvSpPr>
          <p:cNvPr id="47" name="CustomShape 1"/>
          <p:cNvSpPr/>
          <p:nvPr/>
        </p:nvSpPr>
        <p:spPr>
          <a:xfrm>
            <a:off x="0" y="5418360"/>
            <a:ext cx="9143640" cy="1439280"/>
          </a:xfrm>
          <a:prstGeom prst="rect">
            <a:avLst/>
          </a:prstGeom>
          <a:solidFill>
            <a:srgbClr val="ffff00"/>
          </a:solidFill>
          <a:ln w="12600">
            <a:noFill/>
          </a:ln>
        </p:spPr>
        <p:style>
          <a:lnRef idx="0"/>
          <a:fillRef idx="0"/>
          <a:effectRef idx="0"/>
          <a:fontRef idx="minor"/>
        </p:style>
      </p:sp>
      <p:sp>
        <p:nvSpPr>
          <p:cNvPr id="48" name="CustomShape 2"/>
          <p:cNvSpPr/>
          <p:nvPr/>
        </p:nvSpPr>
        <p:spPr>
          <a:xfrm>
            <a:off x="4278600" y="5847120"/>
            <a:ext cx="587160" cy="336240"/>
          </a:xfrm>
          <a:prstGeom prst="rect">
            <a:avLst/>
          </a:prstGeom>
          <a:noFill/>
          <a:ln w="12600">
            <a:noFill/>
          </a:ln>
        </p:spPr>
        <p:style>
          <a:lnRef idx="0"/>
          <a:fillRef idx="0"/>
          <a:effectRef idx="0"/>
          <a:fontRef idx="minor"/>
        </p:style>
        <p:txBody>
          <a:bodyPr lIns="17640" rIns="17640" tIns="47160" bIns="47160"/>
          <a:p>
            <a:pPr algn="ctr">
              <a:lnSpc>
                <a:spcPct val="100000"/>
              </a:lnSpc>
            </a:pPr>
            <a:r>
              <a:rPr b="1" lang="de-DE" sz="1600" spc="-1" strike="noStrike">
                <a:solidFill>
                  <a:srgbClr val="5f5f5f"/>
                </a:solidFill>
                <a:latin typeface="Garamond"/>
                <a:ea typeface="Garamond"/>
              </a:rPr>
              <a:t>288</a:t>
            </a:r>
            <a:endParaRPr b="0" lang="de-DE" sz="1600" spc="-1" strike="noStrike">
              <a:latin typeface="Arial"/>
            </a:endParaRPr>
          </a:p>
        </p:txBody>
      </p:sp>
      <p:sp>
        <p:nvSpPr>
          <p:cNvPr id="49" name="CustomShape 3"/>
          <p:cNvSpPr/>
          <p:nvPr/>
        </p:nvSpPr>
        <p:spPr>
          <a:xfrm rot="16200000">
            <a:off x="2318760" y="2769480"/>
            <a:ext cx="4495320" cy="550080"/>
          </a:xfrm>
          <a:prstGeom prst="rect">
            <a:avLst/>
          </a:prstGeom>
          <a:noFill/>
          <a:ln w="12600">
            <a:noFill/>
          </a:ln>
        </p:spPr>
        <p:style>
          <a:lnRef idx="0"/>
          <a:fillRef idx="0"/>
          <a:effectRef idx="0"/>
          <a:fontRef idx="minor"/>
        </p:style>
        <p:txBody>
          <a:bodyPr lIns="90000" rIns="90000" tIns="47160" bIns="47160" anchor="ctr"/>
          <a:p>
            <a:pPr>
              <a:lnSpc>
                <a:spcPct val="100000"/>
              </a:lnSpc>
            </a:pPr>
            <a:r>
              <a:rPr b="0" lang="de-DE" sz="1100" spc="-1" strike="noStrike">
                <a:solidFill>
                  <a:srgbClr val="5f5f5f"/>
                </a:solidFill>
                <a:latin typeface="Garamond"/>
                <a:ea typeface="Garamond"/>
              </a:rPr>
              <a:t>Arno Pasternak (Hrsg.): Informatik für alle - INFOS 2019</a:t>
            </a:r>
            <a:endParaRPr b="0" lang="de-DE" sz="1100" spc="-1" strike="noStrike">
              <a:latin typeface="Arial"/>
            </a:endParaRPr>
          </a:p>
        </p:txBody>
      </p:sp>
      <p:sp>
        <p:nvSpPr>
          <p:cNvPr id="50" name="CustomShape 4"/>
          <p:cNvSpPr/>
          <p:nvPr/>
        </p:nvSpPr>
        <p:spPr>
          <a:xfrm>
            <a:off x="5153040" y="2088000"/>
            <a:ext cx="3609720" cy="2956680"/>
          </a:xfrm>
          <a:prstGeom prst="rect">
            <a:avLst/>
          </a:prstGeom>
          <a:noFill/>
          <a:ln w="12600">
            <a:noFill/>
          </a:ln>
        </p:spPr>
        <p:style>
          <a:lnRef idx="0"/>
          <a:fillRef idx="0"/>
          <a:effectRef idx="0"/>
          <a:fontRef idx="minor"/>
        </p:style>
        <p:txBody>
          <a:bodyPr lIns="90000" rIns="90000" tIns="47160" bIns="47160"/>
          <a:p>
            <a:pPr>
              <a:lnSpc>
                <a:spcPct val="60000"/>
              </a:lnSpc>
            </a:pPr>
            <a:endParaRPr b="0" lang="de-DE" sz="1800" spc="-1" strike="noStrike">
              <a:latin typeface="Arial"/>
            </a:endParaRPr>
          </a:p>
          <a:p>
            <a:pPr>
              <a:lnSpc>
                <a:spcPct val="100000"/>
              </a:lnSpc>
            </a:pPr>
            <a:r>
              <a:rPr b="1" lang="de-DE" sz="1400" spc="-1" strike="noStrike">
                <a:solidFill>
                  <a:srgbClr val="5f5f5f"/>
                </a:solidFill>
                <a:latin typeface="Garamond"/>
                <a:ea typeface="Garamond"/>
              </a:rPr>
              <a:t>Arno Pasternak (Hrsg.)</a:t>
            </a:r>
            <a:endParaRPr b="0" lang="de-DE" sz="1400" spc="-1" strike="noStrike">
              <a:latin typeface="Arial"/>
            </a:endParaRPr>
          </a:p>
          <a:p>
            <a:pPr marL="380880">
              <a:lnSpc>
                <a:spcPct val="100000"/>
              </a:lnSpc>
            </a:pPr>
            <a:endParaRPr b="0" lang="de-DE" sz="1400" spc="-1" strike="noStrike">
              <a:latin typeface="Arial"/>
            </a:endParaRPr>
          </a:p>
          <a:p>
            <a:pPr>
              <a:lnSpc>
                <a:spcPct val="100000"/>
              </a:lnSpc>
            </a:pPr>
            <a:r>
              <a:rPr b="1" lang="de-DE" sz="2400" spc="-1" strike="noStrike">
                <a:solidFill>
                  <a:srgbClr val="5f5f5f"/>
                </a:solidFill>
                <a:latin typeface="Garamond"/>
                <a:ea typeface="Garamond"/>
              </a:rPr>
              <a:t>Informatik für alle</a:t>
            </a:r>
            <a:endParaRPr b="0" lang="de-DE" sz="2400" spc="-1" strike="noStrike">
              <a:latin typeface="Arial"/>
            </a:endParaRPr>
          </a:p>
          <a:p>
            <a:pPr>
              <a:lnSpc>
                <a:spcPct val="100000"/>
              </a:lnSpc>
            </a:pPr>
            <a:endParaRPr b="0" lang="de-DE" sz="2400" spc="-1" strike="noStrike">
              <a:latin typeface="Arial"/>
            </a:endParaRPr>
          </a:p>
          <a:p>
            <a:pPr>
              <a:lnSpc>
                <a:spcPct val="100000"/>
              </a:lnSpc>
            </a:pPr>
            <a:r>
              <a:rPr b="1" lang="de-DE" sz="1400" spc="-1" strike="noStrike">
                <a:solidFill>
                  <a:srgbClr val="5f5f5f"/>
                </a:solidFill>
                <a:latin typeface="Garamond"/>
                <a:ea typeface="Garamond"/>
              </a:rPr>
              <a:t>18. GI-Fachtagung</a:t>
            </a:r>
            <a:endParaRPr b="0" lang="de-DE" sz="1400" spc="-1" strike="noStrike">
              <a:latin typeface="Arial"/>
            </a:endParaRPr>
          </a:p>
          <a:p>
            <a:pPr>
              <a:lnSpc>
                <a:spcPct val="100000"/>
              </a:lnSpc>
            </a:pPr>
            <a:r>
              <a:rPr b="1" lang="de-DE" sz="1400" spc="-1" strike="noStrike">
                <a:solidFill>
                  <a:srgbClr val="5f5f5f"/>
                </a:solidFill>
                <a:latin typeface="Garamond"/>
                <a:ea typeface="Garamond"/>
              </a:rPr>
              <a:t>Informatik und Schule</a:t>
            </a:r>
            <a:endParaRPr b="0" lang="de-DE" sz="1400" spc="-1" strike="noStrike">
              <a:latin typeface="Arial"/>
            </a:endParaRPr>
          </a:p>
          <a:p>
            <a:pPr>
              <a:lnSpc>
                <a:spcPct val="100000"/>
              </a:lnSpc>
            </a:pPr>
            <a:endParaRPr b="0" lang="de-DE" sz="1400" spc="-1" strike="noStrike">
              <a:latin typeface="Arial"/>
            </a:endParaRPr>
          </a:p>
          <a:p>
            <a:pPr>
              <a:lnSpc>
                <a:spcPct val="100000"/>
              </a:lnSpc>
            </a:pPr>
            <a:endParaRPr b="0" lang="de-DE" sz="1400" spc="-1" strike="noStrike">
              <a:latin typeface="Arial"/>
            </a:endParaRPr>
          </a:p>
          <a:p>
            <a:pPr>
              <a:lnSpc>
                <a:spcPct val="100000"/>
              </a:lnSpc>
            </a:pPr>
            <a:endParaRPr b="0" lang="de-DE" sz="1400" spc="-1" strike="noStrike">
              <a:latin typeface="Arial"/>
            </a:endParaRPr>
          </a:p>
          <a:p>
            <a:pPr>
              <a:lnSpc>
                <a:spcPct val="100000"/>
              </a:lnSpc>
            </a:pPr>
            <a:r>
              <a:rPr b="1" lang="de-DE" sz="1400" spc="-1" strike="noStrike">
                <a:solidFill>
                  <a:srgbClr val="5f5f5f"/>
                </a:solidFill>
                <a:latin typeface="Garamond"/>
                <a:ea typeface="Garamond"/>
              </a:rPr>
              <a:t>16.-18. September 2019</a:t>
            </a:r>
            <a:endParaRPr b="0" lang="de-DE" sz="1400" spc="-1" strike="noStrike">
              <a:latin typeface="Arial"/>
            </a:endParaRPr>
          </a:p>
          <a:p>
            <a:pPr>
              <a:lnSpc>
                <a:spcPct val="100000"/>
              </a:lnSpc>
            </a:pPr>
            <a:r>
              <a:rPr b="1" lang="de-DE" sz="1400" spc="-1" strike="noStrike">
                <a:solidFill>
                  <a:srgbClr val="5f5f5f"/>
                </a:solidFill>
                <a:latin typeface="Garamond"/>
                <a:ea typeface="Garamond"/>
              </a:rPr>
              <a:t>Dortmund</a:t>
            </a:r>
            <a:endParaRPr b="0" lang="de-DE" sz="1400" spc="-1" strike="noStrike">
              <a:latin typeface="Arial"/>
            </a:endParaRPr>
          </a:p>
        </p:txBody>
      </p:sp>
      <p:sp>
        <p:nvSpPr>
          <p:cNvPr id="51" name="CustomShape 5"/>
          <p:cNvSpPr/>
          <p:nvPr/>
        </p:nvSpPr>
        <p:spPr>
          <a:xfrm>
            <a:off x="5153040" y="5781600"/>
            <a:ext cx="2190240" cy="763560"/>
          </a:xfrm>
          <a:prstGeom prst="rect">
            <a:avLst/>
          </a:prstGeom>
          <a:noFill/>
          <a:ln w="12600">
            <a:noFill/>
          </a:ln>
        </p:spPr>
        <p:style>
          <a:lnRef idx="0"/>
          <a:fillRef idx="0"/>
          <a:effectRef idx="0"/>
          <a:fontRef idx="minor"/>
        </p:style>
        <p:txBody>
          <a:bodyPr lIns="90000" rIns="90000" tIns="47160" bIns="47160"/>
          <a:p>
            <a:pPr>
              <a:lnSpc>
                <a:spcPct val="100000"/>
              </a:lnSpc>
            </a:pPr>
            <a:r>
              <a:rPr b="0" lang="de-DE" sz="2200" spc="-1" strike="noStrike">
                <a:solidFill>
                  <a:srgbClr val="5f5f5f"/>
                </a:solidFill>
                <a:latin typeface="Garamond"/>
                <a:ea typeface="Garamond"/>
              </a:rPr>
              <a:t>Proceedings</a:t>
            </a:r>
            <a:endParaRPr b="0" lang="de-DE" sz="2200" spc="-1" strike="noStrike">
              <a:latin typeface="Arial"/>
            </a:endParaRPr>
          </a:p>
        </p:txBody>
      </p:sp>
      <p:sp>
        <p:nvSpPr>
          <p:cNvPr id="52" name="CustomShape 6"/>
          <p:cNvSpPr/>
          <p:nvPr/>
        </p:nvSpPr>
        <p:spPr>
          <a:xfrm>
            <a:off x="361800" y="5423040"/>
            <a:ext cx="3727080" cy="1310760"/>
          </a:xfrm>
          <a:prstGeom prst="rect">
            <a:avLst/>
          </a:prstGeom>
          <a:noFill/>
          <a:ln w="12600">
            <a:noFill/>
          </a:ln>
        </p:spPr>
        <p:style>
          <a:lnRef idx="0"/>
          <a:fillRef idx="0"/>
          <a:effectRef idx="0"/>
          <a:fontRef idx="minor"/>
        </p:style>
        <p:txBody>
          <a:bodyPr lIns="90000" rIns="90000" tIns="47160" bIns="47160"/>
          <a:p>
            <a:pPr algn="just">
              <a:lnSpc>
                <a:spcPct val="100000"/>
              </a:lnSpc>
            </a:pPr>
            <a:r>
              <a:rPr b="0" lang="de-DE" sz="800" spc="-1" strike="noStrike">
                <a:solidFill>
                  <a:srgbClr val="000000"/>
                </a:solidFill>
                <a:latin typeface="Garamond"/>
                <a:ea typeface="Garamond"/>
              </a:rPr>
              <a:t>“</a:t>
            </a:r>
            <a:r>
              <a:rPr b="0" lang="de-DE" sz="800" spc="-1" strike="noStrike">
                <a:solidFill>
                  <a:srgbClr val="000000"/>
                </a:solidFill>
                <a:latin typeface="Garamond"/>
                <a:ea typeface="Garamond"/>
              </a:rPr>
              <a:t>Informatik für alle – INFOS 2019” ist die 18. Konferenz der Reihe Informatik und Schule, die ihren Fokus auf das breite Spektrum der informatischen Bildung allgemein und der Informatik als Schulfach im Speziellen legt. Dieser Band steht im Kontext der bundesweiten Diskussionen zur Bildung in der digitalen Welt und zeichnet sich daher durch eine große Spannweite aus – sowohl in der Gruppe der Lerner beginnend mit dem Kindergarten als auch in den behandelten Themengebieten. Der Tradition folgend legt auch diese viel Wert drauf , sowohl Theroie und Forschung als auch Praxisbeiträgen angemessenen Raum zu geben.</a:t>
            </a:r>
            <a:endParaRPr b="0" lang="de-DE" sz="800" spc="-1" strike="noStrike">
              <a:latin typeface="Arial"/>
            </a:endParaRPr>
          </a:p>
        </p:txBody>
      </p:sp>
      <p:sp>
        <p:nvSpPr>
          <p:cNvPr id="53" name="CustomShape 7"/>
          <p:cNvSpPr/>
          <p:nvPr/>
        </p:nvSpPr>
        <p:spPr>
          <a:xfrm>
            <a:off x="5153040" y="390600"/>
            <a:ext cx="3062160" cy="1142640"/>
          </a:xfrm>
          <a:prstGeom prst="rect">
            <a:avLst/>
          </a:prstGeom>
          <a:noFill/>
          <a:ln w="12600">
            <a:noFill/>
          </a:ln>
        </p:spPr>
        <p:style>
          <a:lnRef idx="0"/>
          <a:fillRef idx="0"/>
          <a:effectRef idx="0"/>
          <a:fontRef idx="minor"/>
        </p:style>
        <p:txBody>
          <a:bodyPr lIns="90000" rIns="90000" tIns="47160" bIns="47160"/>
          <a:p>
            <a:pPr>
              <a:lnSpc>
                <a:spcPct val="100000"/>
              </a:lnSpc>
            </a:pPr>
            <a:r>
              <a:rPr b="1" lang="de-DE" sz="2400" spc="-1" strike="noStrike">
                <a:solidFill>
                  <a:srgbClr val="5f5f5f"/>
                </a:solidFill>
                <a:latin typeface="Garamond"/>
                <a:ea typeface="Garamond"/>
              </a:rPr>
              <a:t>GI-Edition</a:t>
            </a:r>
            <a:endParaRPr b="0" lang="de-DE" sz="2400" spc="-1" strike="noStrike">
              <a:latin typeface="Arial"/>
            </a:endParaRPr>
          </a:p>
          <a:p>
            <a:pPr>
              <a:lnSpc>
                <a:spcPct val="100000"/>
              </a:lnSpc>
              <a:spcBef>
                <a:spcPts val="1250"/>
              </a:spcBef>
            </a:pPr>
            <a:r>
              <a:rPr b="1" lang="de-DE" sz="2000" spc="-1" strike="noStrike">
                <a:solidFill>
                  <a:srgbClr val="5f5f5f"/>
                </a:solidFill>
                <a:latin typeface="Garamond"/>
                <a:ea typeface="Garamond"/>
              </a:rPr>
              <a:t>Lecture Notes</a:t>
            </a:r>
            <a:endParaRPr b="0" lang="de-DE" sz="2000" spc="-1" strike="noStrike">
              <a:latin typeface="Arial"/>
            </a:endParaRPr>
          </a:p>
          <a:p>
            <a:pPr>
              <a:lnSpc>
                <a:spcPct val="20000"/>
              </a:lnSpc>
              <a:spcBef>
                <a:spcPts val="1250"/>
              </a:spcBef>
            </a:pPr>
            <a:r>
              <a:rPr b="1" lang="de-DE" sz="2000" spc="-1" strike="noStrike">
                <a:solidFill>
                  <a:srgbClr val="5f5f5f"/>
                </a:solidFill>
                <a:latin typeface="Garamond"/>
                <a:ea typeface="Garamond"/>
              </a:rPr>
              <a:t>in Informatics</a:t>
            </a:r>
            <a:endParaRPr b="0" lang="de-DE" sz="2000" spc="-1" strike="noStrike">
              <a:latin typeface="Arial"/>
            </a:endParaRPr>
          </a:p>
        </p:txBody>
      </p:sp>
      <p:sp>
        <p:nvSpPr>
          <p:cNvPr id="54" name="CustomShape 8"/>
          <p:cNvSpPr/>
          <p:nvPr/>
        </p:nvSpPr>
        <p:spPr>
          <a:xfrm>
            <a:off x="380880" y="425520"/>
            <a:ext cx="3519360" cy="3747960"/>
          </a:xfrm>
          <a:prstGeom prst="rect">
            <a:avLst/>
          </a:prstGeom>
          <a:noFill/>
          <a:ln w="12600">
            <a:noFill/>
          </a:ln>
        </p:spPr>
        <p:style>
          <a:lnRef idx="0"/>
          <a:fillRef idx="0"/>
          <a:effectRef idx="0"/>
          <a:fontRef idx="minor"/>
        </p:style>
        <p:txBody>
          <a:bodyPr lIns="90000" rIns="90000" tIns="47160" bIns="47160"/>
          <a:p>
            <a:pPr>
              <a:lnSpc>
                <a:spcPct val="100000"/>
              </a:lnSpc>
            </a:pPr>
            <a:r>
              <a:rPr b="0" lang="de-DE" sz="1000" spc="-1" strike="noStrike">
                <a:solidFill>
                  <a:srgbClr val="000000"/>
                </a:solidFill>
                <a:latin typeface="Garamond"/>
                <a:ea typeface="Garamond"/>
              </a:rPr>
              <a:t>Gesellschaft für Informatik e.V. (GI)</a:t>
            </a:r>
            <a:endParaRPr b="0" lang="de-DE" sz="1000" spc="-1" strike="noStrike">
              <a:latin typeface="Arial"/>
            </a:endParaRPr>
          </a:p>
          <a:p>
            <a:pPr>
              <a:lnSpc>
                <a:spcPct val="100000"/>
              </a:lnSpc>
            </a:pPr>
            <a:endParaRPr b="0" lang="de-DE" sz="1000" spc="-1" strike="noStrike">
              <a:latin typeface="Arial"/>
            </a:endParaRPr>
          </a:p>
          <a:p>
            <a:pPr algn="just">
              <a:lnSpc>
                <a:spcPct val="100000"/>
              </a:lnSpc>
            </a:pPr>
            <a:r>
              <a:rPr b="0" lang="de-DE" sz="1000" spc="-1" strike="noStrike">
                <a:solidFill>
                  <a:srgbClr val="000000"/>
                </a:solidFill>
                <a:latin typeface="Garamond"/>
                <a:ea typeface="Garamond"/>
              </a:rPr>
              <a:t>publishes this series in order to make available to a broad public recent findings in informatics (i.e. computer science and informa-tion systems), to document conferences that are organized in co-operation with GI and to publish the annual GI Award dissertation.</a:t>
            </a:r>
            <a:endParaRPr b="0" lang="de-DE" sz="1000" spc="-1" strike="noStrike">
              <a:latin typeface="Arial"/>
            </a:endParaRPr>
          </a:p>
          <a:p>
            <a:pPr>
              <a:lnSpc>
                <a:spcPct val="100000"/>
              </a:lnSpc>
            </a:pPr>
            <a:endParaRPr b="0" lang="de-DE" sz="1000" spc="-1" strike="noStrike">
              <a:latin typeface="Arial"/>
            </a:endParaRPr>
          </a:p>
          <a:p>
            <a:pPr>
              <a:lnSpc>
                <a:spcPct val="100000"/>
              </a:lnSpc>
            </a:pPr>
            <a:r>
              <a:rPr b="0" lang="de-DE" sz="1000" spc="-1" strike="noStrike">
                <a:solidFill>
                  <a:srgbClr val="000000"/>
                </a:solidFill>
                <a:latin typeface="Garamond"/>
                <a:ea typeface="Garamond"/>
              </a:rPr>
              <a:t>Broken down into</a:t>
            </a:r>
            <a:endParaRPr b="0" lang="de-DE" sz="1000" spc="-1" strike="noStrike">
              <a:latin typeface="Arial"/>
            </a:endParaRPr>
          </a:p>
          <a:p>
            <a:pPr>
              <a:lnSpc>
                <a:spcPct val="100000"/>
              </a:lnSpc>
              <a:buClr>
                <a:srgbClr val="000000"/>
              </a:buClr>
              <a:buFont typeface="Symbol" charset="2"/>
              <a:buChar char=""/>
            </a:pPr>
            <a:r>
              <a:rPr b="0" lang="de-DE" sz="1000" spc="-1" strike="noStrike">
                <a:solidFill>
                  <a:srgbClr val="000000"/>
                </a:solidFill>
                <a:latin typeface="Garamond"/>
                <a:ea typeface="Garamond"/>
              </a:rPr>
              <a:t> </a:t>
            </a:r>
            <a:r>
              <a:rPr b="0" lang="de-DE" sz="1000" spc="-1" strike="noStrike">
                <a:solidFill>
                  <a:srgbClr val="000000"/>
                </a:solidFill>
                <a:latin typeface="Garamond"/>
                <a:ea typeface="Garamond"/>
              </a:rPr>
              <a:t>seminars </a:t>
            </a:r>
            <a:endParaRPr b="0" lang="de-DE" sz="1000" spc="-1" strike="noStrike">
              <a:latin typeface="Arial"/>
            </a:endParaRPr>
          </a:p>
          <a:p>
            <a:pPr>
              <a:lnSpc>
                <a:spcPct val="100000"/>
              </a:lnSpc>
              <a:buClr>
                <a:srgbClr val="000000"/>
              </a:buClr>
              <a:buFont typeface="Symbol" charset="2"/>
              <a:buChar char=""/>
            </a:pPr>
            <a:r>
              <a:rPr b="0" lang="de-DE" sz="1000" spc="-1" strike="noStrike">
                <a:solidFill>
                  <a:srgbClr val="000000"/>
                </a:solidFill>
                <a:latin typeface="Garamond"/>
                <a:ea typeface="Garamond"/>
              </a:rPr>
              <a:t> </a:t>
            </a:r>
            <a:r>
              <a:rPr b="0" lang="de-DE" sz="1000" spc="-1" strike="noStrike">
                <a:solidFill>
                  <a:srgbClr val="000000"/>
                </a:solidFill>
                <a:latin typeface="Garamond"/>
                <a:ea typeface="Garamond"/>
              </a:rPr>
              <a:t>proceedings</a:t>
            </a:r>
            <a:endParaRPr b="0" lang="de-DE" sz="1000" spc="-1" strike="noStrike">
              <a:latin typeface="Arial"/>
            </a:endParaRPr>
          </a:p>
          <a:p>
            <a:pPr>
              <a:lnSpc>
                <a:spcPct val="100000"/>
              </a:lnSpc>
              <a:buClr>
                <a:srgbClr val="000000"/>
              </a:buClr>
              <a:buFont typeface="Symbol" charset="2"/>
              <a:buChar char=""/>
            </a:pPr>
            <a:r>
              <a:rPr b="0" lang="de-DE" sz="1000" spc="-1" strike="noStrike">
                <a:solidFill>
                  <a:srgbClr val="000000"/>
                </a:solidFill>
                <a:latin typeface="Garamond"/>
                <a:ea typeface="Garamond"/>
              </a:rPr>
              <a:t> </a:t>
            </a:r>
            <a:r>
              <a:rPr b="0" lang="de-DE" sz="1000" spc="-1" strike="noStrike">
                <a:solidFill>
                  <a:srgbClr val="000000"/>
                </a:solidFill>
                <a:latin typeface="Garamond"/>
                <a:ea typeface="Garamond"/>
              </a:rPr>
              <a:t>dissertations</a:t>
            </a:r>
            <a:endParaRPr b="0" lang="de-DE" sz="1000" spc="-1" strike="noStrike">
              <a:latin typeface="Arial"/>
            </a:endParaRPr>
          </a:p>
          <a:p>
            <a:pPr>
              <a:lnSpc>
                <a:spcPct val="100000"/>
              </a:lnSpc>
              <a:buClr>
                <a:srgbClr val="000000"/>
              </a:buClr>
              <a:buFont typeface="Symbol" charset="2"/>
              <a:buChar char=""/>
            </a:pPr>
            <a:r>
              <a:rPr b="0" lang="de-DE" sz="1000" spc="-1" strike="noStrike">
                <a:solidFill>
                  <a:srgbClr val="000000"/>
                </a:solidFill>
                <a:latin typeface="Garamond"/>
                <a:ea typeface="Garamond"/>
              </a:rPr>
              <a:t> </a:t>
            </a:r>
            <a:r>
              <a:rPr b="0" lang="de-DE" sz="1000" spc="-1" strike="noStrike">
                <a:solidFill>
                  <a:srgbClr val="000000"/>
                </a:solidFill>
                <a:latin typeface="Garamond"/>
                <a:ea typeface="Garamond"/>
              </a:rPr>
              <a:t>thematics</a:t>
            </a:r>
            <a:endParaRPr b="0" lang="de-DE" sz="1000" spc="-1" strike="noStrike">
              <a:latin typeface="Arial"/>
            </a:endParaRPr>
          </a:p>
          <a:p>
            <a:pPr algn="just">
              <a:lnSpc>
                <a:spcPct val="100000"/>
              </a:lnSpc>
            </a:pPr>
            <a:r>
              <a:rPr b="0" lang="de-DE" sz="1000" spc="-1" strike="noStrike">
                <a:solidFill>
                  <a:srgbClr val="000000"/>
                </a:solidFill>
                <a:latin typeface="Garamond"/>
                <a:ea typeface="Garamond"/>
              </a:rPr>
              <a:t>current topics are dealt with from the vantage point of research and development, teaching and further training in theory and practice. The Editorial Committee uses an intensive review process in order to ensure high quality contributions.</a:t>
            </a:r>
            <a:endParaRPr b="0" lang="de-DE" sz="1000" spc="-1" strike="noStrike">
              <a:latin typeface="Arial"/>
            </a:endParaRPr>
          </a:p>
          <a:p>
            <a:pPr>
              <a:lnSpc>
                <a:spcPct val="100000"/>
              </a:lnSpc>
            </a:pPr>
            <a:endParaRPr b="0" lang="de-DE" sz="1000" spc="-1" strike="noStrike">
              <a:latin typeface="Arial"/>
            </a:endParaRPr>
          </a:p>
          <a:p>
            <a:pPr>
              <a:lnSpc>
                <a:spcPct val="100000"/>
              </a:lnSpc>
            </a:pPr>
            <a:r>
              <a:rPr b="0" lang="de-DE" sz="1000" spc="-1" strike="noStrike">
                <a:solidFill>
                  <a:srgbClr val="000000"/>
                </a:solidFill>
                <a:latin typeface="Garamond"/>
                <a:ea typeface="Garamond"/>
              </a:rPr>
              <a:t>The volumes are published in German or English.</a:t>
            </a:r>
            <a:endParaRPr b="0" lang="de-DE" sz="1000" spc="-1" strike="noStrike">
              <a:latin typeface="Arial"/>
            </a:endParaRPr>
          </a:p>
          <a:p>
            <a:pPr>
              <a:lnSpc>
                <a:spcPct val="100000"/>
              </a:lnSpc>
            </a:pPr>
            <a:endParaRPr b="0" lang="de-DE" sz="1000" spc="-1" strike="noStrike">
              <a:latin typeface="Arial"/>
            </a:endParaRPr>
          </a:p>
          <a:p>
            <a:pPr>
              <a:lnSpc>
                <a:spcPct val="100000"/>
              </a:lnSpc>
            </a:pPr>
            <a:r>
              <a:rPr b="0" lang="de-DE" sz="1000" spc="-1" strike="noStrike">
                <a:solidFill>
                  <a:srgbClr val="000000"/>
                </a:solidFill>
                <a:latin typeface="Garamond"/>
                <a:ea typeface="Garamond"/>
              </a:rPr>
              <a:t>Information: http://www.gi.de/service/publikationen/lni/</a:t>
            </a:r>
            <a:endParaRPr b="0" lang="de-DE" sz="1000" spc="-1" strike="noStrike">
              <a:latin typeface="Arial"/>
            </a:endParaRPr>
          </a:p>
        </p:txBody>
      </p:sp>
      <p:sp>
        <p:nvSpPr>
          <p:cNvPr id="55" name="Line 9"/>
          <p:cNvSpPr/>
          <p:nvPr/>
        </p:nvSpPr>
        <p:spPr>
          <a:xfrm>
            <a:off x="4841640" y="28440"/>
            <a:ext cx="1800" cy="6829560"/>
          </a:xfrm>
          <a:prstGeom prst="line">
            <a:avLst/>
          </a:prstGeom>
          <a:ln w="3240">
            <a:solidFill>
              <a:srgbClr val="c0c0c0"/>
            </a:solidFill>
            <a:round/>
          </a:ln>
        </p:spPr>
        <p:style>
          <a:lnRef idx="0"/>
          <a:fillRef idx="0"/>
          <a:effectRef idx="0"/>
          <a:fontRef idx="minor"/>
        </p:style>
      </p:sp>
      <p:sp>
        <p:nvSpPr>
          <p:cNvPr id="56" name="Line 10"/>
          <p:cNvSpPr/>
          <p:nvPr/>
        </p:nvSpPr>
        <p:spPr>
          <a:xfrm>
            <a:off x="4292280" y="28440"/>
            <a:ext cx="2160" cy="6829560"/>
          </a:xfrm>
          <a:prstGeom prst="line">
            <a:avLst/>
          </a:prstGeom>
          <a:ln w="3240">
            <a:solidFill>
              <a:srgbClr val="c0c0c0"/>
            </a:solidFill>
            <a:round/>
          </a:ln>
        </p:spPr>
        <p:style>
          <a:lnRef idx="0"/>
          <a:fillRef idx="0"/>
          <a:effectRef idx="0"/>
          <a:fontRef idx="minor"/>
        </p:style>
      </p:sp>
      <p:sp>
        <p:nvSpPr>
          <p:cNvPr id="57" name="CustomShape 11"/>
          <p:cNvSpPr/>
          <p:nvPr/>
        </p:nvSpPr>
        <p:spPr>
          <a:xfrm>
            <a:off x="361800" y="5009040"/>
            <a:ext cx="1782720" cy="397800"/>
          </a:xfrm>
          <a:prstGeom prst="rect">
            <a:avLst/>
          </a:prstGeom>
          <a:noFill/>
          <a:ln w="12600">
            <a:noFill/>
          </a:ln>
        </p:spPr>
        <p:style>
          <a:lnRef idx="0"/>
          <a:fillRef idx="0"/>
          <a:effectRef idx="0"/>
          <a:fontRef idx="minor"/>
        </p:style>
        <p:txBody>
          <a:bodyPr wrap="none" lIns="90000" rIns="90000" tIns="47160" bIns="47160"/>
          <a:p>
            <a:pPr>
              <a:lnSpc>
                <a:spcPct val="100000"/>
              </a:lnSpc>
            </a:pPr>
            <a:r>
              <a:rPr b="0" lang="de-DE" sz="1000" spc="-1" strike="noStrike">
                <a:solidFill>
                  <a:srgbClr val="000000"/>
                </a:solidFill>
                <a:latin typeface="Garamond"/>
                <a:ea typeface="Garamond"/>
              </a:rPr>
              <a:t>ISSN 1617-5468</a:t>
            </a:r>
            <a:endParaRPr b="0" lang="de-DE" sz="1000" spc="-1" strike="noStrike">
              <a:latin typeface="Arial"/>
            </a:endParaRPr>
          </a:p>
          <a:p>
            <a:pPr>
              <a:lnSpc>
                <a:spcPct val="100000"/>
              </a:lnSpc>
            </a:pPr>
            <a:r>
              <a:rPr b="0" lang="de-DE" sz="1000" spc="-1" strike="noStrike">
                <a:solidFill>
                  <a:srgbClr val="000000"/>
                </a:solidFill>
                <a:latin typeface="Garamond"/>
                <a:ea typeface="Garamond"/>
              </a:rPr>
              <a:t>ISBN 978-3-88579-682-4 </a:t>
            </a:r>
            <a:endParaRPr b="0" lang="de-DE" sz="1000" spc="-1" strike="noStrike">
              <a:latin typeface="Arial"/>
            </a:endParaRPr>
          </a:p>
          <a:p>
            <a:pPr>
              <a:lnSpc>
                <a:spcPct val="100000"/>
              </a:lnSpc>
            </a:pPr>
            <a:endParaRPr b="0" lang="de-DE" sz="1000" spc="-1" strike="noStrike">
              <a:latin typeface="Arial"/>
            </a:endParaRPr>
          </a:p>
        </p:txBody>
      </p:sp>
      <p:sp>
        <p:nvSpPr>
          <p:cNvPr id="58" name="TextShape 12"/>
          <p:cNvSpPr txBox="1"/>
          <p:nvPr/>
        </p:nvSpPr>
        <p:spPr>
          <a:xfrm>
            <a:off x="685800" y="6248520"/>
            <a:ext cx="1901520" cy="453600"/>
          </a:xfrm>
          <a:prstGeom prst="rect">
            <a:avLst/>
          </a:prstGeom>
          <a:noFill/>
          <a:ln w="12600">
            <a:noFill/>
          </a:ln>
        </p:spPr>
        <p:txBody>
          <a:bodyPr lIns="90000" rIns="90000" tIns="47160" bIns="47160"/>
          <a:p>
            <a:endParaRPr b="0" lang="de-DE" sz="2400" spc="-1" strike="noStrike">
              <a:latin typeface="Times New Roman"/>
            </a:endParaRPr>
          </a:p>
        </p:txBody>
      </p:sp>
      <p:sp>
        <p:nvSpPr>
          <p:cNvPr id="59" name="TextShape 13"/>
          <p:cNvSpPr txBox="1"/>
          <p:nvPr/>
        </p:nvSpPr>
        <p:spPr>
          <a:xfrm>
            <a:off x="3124080" y="6248520"/>
            <a:ext cx="2892240" cy="453600"/>
          </a:xfrm>
          <a:prstGeom prst="rect">
            <a:avLst/>
          </a:prstGeom>
          <a:noFill/>
          <a:ln w="12600">
            <a:noFill/>
          </a:ln>
        </p:spPr>
        <p:txBody>
          <a:bodyPr lIns="90000" rIns="90000" tIns="47160" bIns="47160"/>
          <a:p>
            <a:endParaRPr b="0" lang="de-DE" sz="2400" spc="-1" strike="noStrike">
              <a:latin typeface="Times New Roman"/>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535379"/>
      </a:accent3>
      <a:accent4>
        <a:srgbClr val="737359"/>
      </a:accent4>
      <a:accent5>
        <a:srgbClr val="939339"/>
      </a:accent5>
      <a:accent6>
        <a:srgbClr val="b3b31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535379"/>
      </a:accent3>
      <a:accent4>
        <a:srgbClr val="737359"/>
      </a:accent4>
      <a:accent5>
        <a:srgbClr val="939339"/>
      </a:accent5>
      <a:accent6>
        <a:srgbClr val="b3b31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2000-12-13T15:27:02Z</dcterms:created>
  <dc:creator>Thomas Kühne</dc:creator>
  <dc:description/>
  <dc:language>de-DE</dc:language>
  <cp:lastModifiedBy>Arno Pasternak</cp:lastModifiedBy>
  <dcterms:modified xsi:type="dcterms:W3CDTF">2019-06-19T10:37:48Z</dcterms:modified>
  <cp:revision>1</cp:revision>
  <dc:subject/>
  <dc:title>P-127 Umschlag</dc:title>
</cp:coreProperties>
</file>