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7" d="100"/>
          <a:sy n="57" d="100"/>
        </p:scale>
        <p:origin x="-3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A2478-7D82-42F5-8087-967C6FED24E0}" type="datetimeFigureOut">
              <a:rPr lang="de-DE" smtClean="0"/>
              <a:t>03.09.2011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FB1CA-46E8-4109-B287-E80B87BB3D9E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FB1CA-46E8-4109-B287-E80B87BB3D9E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A96F34-149A-4A2B-AD00-528BFE1355E1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060494-654F-4A86-8E5C-52DE7887A26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lIns="720000" tIns="720000" rtlCol="0"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419600" y="3611880"/>
            <a:ext cx="4724400" cy="105758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4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017BB3-D5A1-46DE-B0FA-A8756F0A096F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E5C8DB-D112-4AA4-9697-9600F71CB6A0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1051560"/>
            <a:ext cx="8001000" cy="484632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a-DK" dirty="0"/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778A95"/>
                </a:solidFill>
              </a:defRPr>
            </a:lvl1pPr>
          </a:lstStyle>
          <a:p>
            <a:fld id="{56C2EF03-2FDE-4A22-AB17-B88FE4993AFF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CF11A150-449B-4001-AD83-43F62A76403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366837"/>
            <a:ext cx="8077200" cy="4678363"/>
          </a:xfrm>
        </p:spPr>
        <p:txBody>
          <a:bodyPr/>
          <a:lstStyle>
            <a:lvl1pPr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7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914401"/>
            <a:ext cx="8077200" cy="365759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365B921D-B8C4-4465-B8BD-FEA3B7730647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3A87B85C-B88F-4DAD-A4EC-0969DF1BEB3F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234440"/>
            <a:ext cx="3886200" cy="489172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1234440"/>
            <a:ext cx="3886200" cy="489172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895B20D-CA5E-495B-9663-88F2741758F6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969F4819-4677-400C-9713-CA3CB02ABF3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3"/>
          </p:nvPr>
        </p:nvSpPr>
        <p:spPr>
          <a:xfrm>
            <a:off x="4792134" y="1752600"/>
            <a:ext cx="3886200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i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indhold 2"/>
          <p:cNvSpPr>
            <a:spLocks noGrp="1"/>
          </p:cNvSpPr>
          <p:nvPr>
            <p:ph sz="half" idx="17"/>
          </p:nvPr>
        </p:nvSpPr>
        <p:spPr>
          <a:xfrm>
            <a:off x="609600" y="914401"/>
            <a:ext cx="3886200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4792134" y="914401"/>
            <a:ext cx="3886200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577ADE8E-7FED-4BFC-8CE3-F215A8F94ABA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A5BBD042-FBE8-4879-A271-745B119FB9F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2"/>
          <p:cNvSpPr>
            <a:spLocks noGrp="1"/>
          </p:cNvSpPr>
          <p:nvPr>
            <p:ph idx="10"/>
          </p:nvPr>
        </p:nvSpPr>
        <p:spPr>
          <a:xfrm>
            <a:off x="5562600" y="914401"/>
            <a:ext cx="3373438" cy="52117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4"/>
          </p:nvPr>
        </p:nvSpPr>
        <p:spPr>
          <a:xfrm>
            <a:off x="609600" y="1752600"/>
            <a:ext cx="4734092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7"/>
          </p:nvPr>
        </p:nvSpPr>
        <p:spPr>
          <a:xfrm>
            <a:off x="609599" y="914401"/>
            <a:ext cx="4734093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fld id="{D6D2C5FB-4567-4363-ACED-C4E7C46676DE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A04F5599-8AA7-4179-8B76-9C4E2775487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752600"/>
            <a:ext cx="2209800" cy="4373565"/>
          </a:xfrm>
        </p:spPr>
        <p:txBody>
          <a:bodyPr/>
          <a:lstStyle>
            <a:lvl1pPr marL="0" indent="0">
              <a:buNone/>
              <a:defRPr sz="1800" b="0" i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10" name="Pladsholder til indhold 2"/>
          <p:cNvSpPr>
            <a:spLocks noGrp="1"/>
          </p:cNvSpPr>
          <p:nvPr>
            <p:ph sz="half" idx="17"/>
          </p:nvPr>
        </p:nvSpPr>
        <p:spPr>
          <a:xfrm>
            <a:off x="3067645" y="1752600"/>
            <a:ext cx="5611217" cy="4373563"/>
          </a:xfrm>
        </p:spPr>
        <p:txBody>
          <a:bodyPr/>
          <a:lstStyle>
            <a:lvl1pPr marL="180000" indent="-180000">
              <a:spcBef>
                <a:spcPts val="600"/>
              </a:spcBef>
              <a:buFont typeface="Arial"/>
              <a:buChar char="•"/>
              <a:defRPr sz="2400" b="0" baseline="0"/>
            </a:lvl1pPr>
            <a:lvl2pPr>
              <a:defRPr sz="2400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Pladsholder til indhold 2"/>
          <p:cNvSpPr>
            <a:spLocks noGrp="1"/>
          </p:cNvSpPr>
          <p:nvPr>
            <p:ph sz="half" idx="18"/>
          </p:nvPr>
        </p:nvSpPr>
        <p:spPr>
          <a:xfrm>
            <a:off x="3067645" y="914401"/>
            <a:ext cx="5611218" cy="838200"/>
          </a:xfrm>
        </p:spPr>
        <p:txBody>
          <a:bodyPr/>
          <a:lstStyle>
            <a:lvl1pPr>
              <a:defRPr sz="2400" b="1"/>
            </a:lvl1pPr>
            <a:lvl2pPr>
              <a:defRPr sz="2400" b="1"/>
            </a:lvl2pPr>
            <a:lvl3pPr marL="0">
              <a:defRPr sz="2400"/>
            </a:lvl3pPr>
            <a:lvl4pPr marL="432000">
              <a:defRPr sz="2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F122EE0F-CE8A-42A3-8837-1A0051D8BB1C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15AD0C05-AEBF-4E32-BAC9-C62F130814E5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09599" y="0"/>
            <a:ext cx="8543925" cy="5367338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5458778"/>
            <a:ext cx="80010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59686-B8FA-4486-844E-921D66A99859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· </a:t>
            </a:r>
            <a:fld id="{71055735-FD04-49A2-B922-0736484A4D2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352800" y="0"/>
            <a:ext cx="5791201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a-DK" noProof="0"/>
          </a:p>
        </p:txBody>
      </p:sp>
      <p:sp>
        <p:nvSpPr>
          <p:cNvPr id="10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0" y="1234442"/>
            <a:ext cx="2590800" cy="4891724"/>
          </a:xfrm>
        </p:spPr>
        <p:txBody>
          <a:bodyPr/>
          <a:lstStyle>
            <a:lvl1pPr marL="0" indent="0"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Pladsholder til titel 1"/>
          <p:cNvSpPr>
            <a:spLocks noGrp="1"/>
          </p:cNvSpPr>
          <p:nvPr>
            <p:ph type="title"/>
          </p:nvPr>
        </p:nvSpPr>
        <p:spPr bwMode="auto">
          <a:xfrm>
            <a:off x="2" y="0"/>
            <a:ext cx="5225249" cy="56514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none" lIns="216000" tIns="0" rIns="91440" bIns="72000" numCol="1" anchor="ctr" anchorCtr="0" compatLnSpc="1">
            <a:prstTxWarp prst="textNoShape">
              <a:avLst/>
            </a:prstTxWarp>
            <a:spAutoFit/>
          </a:bodyPr>
          <a:lstStyle>
            <a:lvl1pPr>
              <a:defRPr cap="none"/>
            </a:lvl1pPr>
          </a:lstStyle>
          <a:p>
            <a:pPr lvl="0"/>
            <a:r>
              <a:rPr lang="de-DE" smtClean="0"/>
              <a:t>Titelmasterformat durch Klicken bearbeiten</a:t>
            </a:r>
            <a:endParaRPr lang="da-DK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C78C06-0D62-40D3-AAF1-A86B00F8086C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8B59E-4CCB-4A15-8E36-DBBA35BF9B2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609600" y="1050925"/>
            <a:ext cx="8077200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4770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FFA9129-26C2-4C49-93D5-F72D2BF00DE0}" type="datetime1">
              <a:rPr lang="da-DK"/>
              <a:pPr/>
              <a:t>03-09-2011</a:t>
            </a:fld>
            <a:endParaRPr lang="da-DK"/>
          </a:p>
        </p:txBody>
      </p:sp>
      <p:sp>
        <p:nvSpPr>
          <p:cNvPr id="15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78863" y="6356350"/>
            <a:ext cx="3048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78A95"/>
                </a:solidFill>
                <a:latin typeface="Calibri" charset="0"/>
              </a:defRPr>
            </a:lvl1pPr>
          </a:lstStyle>
          <a:p>
            <a:r>
              <a:rPr lang="da-DK"/>
              <a:t>· </a:t>
            </a:r>
            <a:fld id="{58AD737A-978F-45A3-9CEB-6B696089E27C}" type="slidenum">
              <a:rPr lang="da-DK"/>
              <a:pPr/>
              <a:t>‹Nr.›</a:t>
            </a:fld>
            <a:endParaRPr lang="da-DK"/>
          </a:p>
        </p:txBody>
      </p:sp>
      <p:grpSp>
        <p:nvGrpSpPr>
          <p:cNvPr id="1029" name="Grupper 8"/>
          <p:cNvGrpSpPr>
            <a:grpSpLocks/>
          </p:cNvGrpSpPr>
          <p:nvPr/>
        </p:nvGrpSpPr>
        <p:grpSpPr bwMode="auto">
          <a:xfrm>
            <a:off x="0" y="6340475"/>
            <a:ext cx="3376613" cy="366713"/>
            <a:chOff x="0" y="6340475"/>
            <a:chExt cx="3377003" cy="366713"/>
          </a:xfrm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6340475"/>
              <a:ext cx="3377003" cy="36671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a-DK" sz="1800">
                <a:latin typeface="Calibri" charset="0"/>
                <a:cs typeface="ＭＳ Ｐゴシック" charset="-128"/>
              </a:endParaRPr>
            </a:p>
          </p:txBody>
        </p:sp>
        <p:pic>
          <p:nvPicPr>
            <p:cNvPr id="1031" name="Billede 20" descr="Engelsk IT-Uni logo.png"/>
            <p:cNvPicPr>
              <a:picLocks noChangeAspect="1"/>
            </p:cNvPicPr>
            <p:nvPr userDrawn="1"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4508" y="6439154"/>
              <a:ext cx="3147987" cy="168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2" r:id="rId9"/>
    <p:sldLayoutId id="2147483983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 cap="all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449263" indent="-179388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790575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4.wav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dertitel 8"/>
          <p:cNvSpPr>
            <a:spLocks noGrp="1"/>
          </p:cNvSpPr>
          <p:nvPr>
            <p:ph type="subTitle" idx="1"/>
          </p:nvPr>
        </p:nvSpPr>
        <p:spPr>
          <a:xfrm>
            <a:off x="609600" y="1050925"/>
            <a:ext cx="8001000" cy="4846638"/>
          </a:xfrm>
        </p:spPr>
        <p:txBody>
          <a:bodyPr/>
          <a:lstStyle/>
          <a:p>
            <a:pPr algn="ctr"/>
            <a:r>
              <a:rPr lang="de-DE" dirty="0" smtClean="0">
                <a:ea typeface="ＭＳ Ｐゴシック" charset="-128"/>
              </a:rPr>
              <a:t>CIG 2011 </a:t>
            </a:r>
            <a:r>
              <a:rPr lang="de-DE" dirty="0" err="1" smtClean="0">
                <a:ea typeface="ＭＳ Ｐゴシック" charset="-128"/>
              </a:rPr>
              <a:t>StarCraft</a:t>
            </a:r>
            <a:r>
              <a:rPr lang="de-DE" dirty="0" smtClean="0">
                <a:ea typeface="ＭＳ Ｐゴシック" charset="-128"/>
              </a:rPr>
              <a:t> </a:t>
            </a:r>
            <a:r>
              <a:rPr lang="de-DE" dirty="0" err="1" smtClean="0">
                <a:ea typeface="ＭＳ Ｐゴシック" charset="-128"/>
              </a:rPr>
              <a:t>competition</a:t>
            </a:r>
            <a:r>
              <a:rPr lang="de-DE" dirty="0" smtClean="0">
                <a:ea typeface="ＭＳ Ｐゴシック" charset="-128"/>
              </a:rPr>
              <a:t>: </a:t>
            </a:r>
            <a:r>
              <a:rPr lang="de-DE" dirty="0" err="1" smtClean="0">
                <a:ea typeface="ＭＳ Ｐゴシック" charset="-128"/>
              </a:rPr>
              <a:t>qualifying</a:t>
            </a:r>
            <a:r>
              <a:rPr lang="de-DE" dirty="0" smtClean="0">
                <a:ea typeface="ＭＳ Ｐゴシック" charset="-128"/>
              </a:rPr>
              <a:t> </a:t>
            </a:r>
            <a:r>
              <a:rPr lang="de-DE" dirty="0" err="1" smtClean="0">
                <a:ea typeface="ＭＳ Ｐゴシック" charset="-128"/>
              </a:rPr>
              <a:t>round</a:t>
            </a:r>
            <a:endParaRPr lang="de-DE" dirty="0" smtClean="0">
              <a:ea typeface="ＭＳ Ｐゴシック" charset="-128"/>
            </a:endParaRPr>
          </a:p>
          <a:p>
            <a:pPr algn="ctr"/>
            <a:endParaRPr lang="de-DE" dirty="0" smtClean="0">
              <a:ea typeface="ＭＳ Ｐゴシック" charset="-128"/>
            </a:endParaRPr>
          </a:p>
          <a:p>
            <a:pPr algn="ctr"/>
            <a:r>
              <a:rPr lang="de-DE" dirty="0" smtClean="0">
                <a:ea typeface="ＭＳ Ｐゴシック" charset="-128"/>
              </a:rPr>
              <a:t>September 2, 2011</a:t>
            </a:r>
          </a:p>
        </p:txBody>
      </p:sp>
      <p:sp>
        <p:nvSpPr>
          <p:cNvPr id="12291" name="Titel 7"/>
          <p:cNvSpPr>
            <a:spLocks noGrp="1"/>
          </p:cNvSpPr>
          <p:nvPr>
            <p:ph type="title"/>
          </p:nvPr>
        </p:nvSpPr>
        <p:spPr>
          <a:xfrm>
            <a:off x="0" y="2"/>
            <a:ext cx="6312085" cy="565146"/>
          </a:xfrm>
        </p:spPr>
        <p:txBody>
          <a:bodyPr/>
          <a:lstStyle/>
          <a:p>
            <a:r>
              <a:rPr lang="de-DE" dirty="0" smtClean="0">
                <a:ea typeface="ＭＳ Ｐゴシック" charset="-128"/>
              </a:rPr>
              <a:t>Tobias </a:t>
            </a:r>
            <a:r>
              <a:rPr lang="de-DE" dirty="0" err="1" smtClean="0">
                <a:ea typeface="ＭＳ Ｐゴシック" charset="-128"/>
              </a:rPr>
              <a:t>Mahlmann</a:t>
            </a:r>
            <a:r>
              <a:rPr lang="de-DE" dirty="0" smtClean="0">
                <a:ea typeface="ＭＳ Ｐゴシック" charset="-128"/>
              </a:rPr>
              <a:t> </a:t>
            </a:r>
            <a:r>
              <a:rPr lang="de-DE" dirty="0" err="1" smtClean="0">
                <a:ea typeface="ＭＳ Ｐゴシック" charset="-128"/>
              </a:rPr>
              <a:t>and</a:t>
            </a:r>
            <a:r>
              <a:rPr lang="de-DE" dirty="0" smtClean="0">
                <a:ea typeface="ＭＳ Ｐゴシック" charset="-128"/>
              </a:rPr>
              <a:t> Mike Preuss</a:t>
            </a:r>
          </a:p>
        </p:txBody>
      </p:sp>
      <p:sp>
        <p:nvSpPr>
          <p:cNvPr id="12292" name="Pladsholder til dato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DF1A12-38A5-4351-A92A-3CED34C108AE}" type="datetime1">
              <a:rPr lang="da-DK"/>
              <a:pPr/>
              <a:t>03-09-2011</a:t>
            </a:fld>
            <a:endParaRPr lang="da-DK" dirty="0"/>
          </a:p>
        </p:txBody>
      </p:sp>
      <p:sp>
        <p:nvSpPr>
          <p:cNvPr id="12293" name="Pladsholder til diasnumm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/>
              <a:t>· </a:t>
            </a:r>
            <a:fld id="{1DB0C6FE-12ED-47C9-9C65-9C9C11C76865}" type="slidenum">
              <a:rPr lang="da-DK"/>
              <a:pPr/>
              <a:t>1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09600" y="685800"/>
            <a:ext cx="8001000" cy="624840"/>
          </a:xfrm>
        </p:spPr>
        <p:txBody>
          <a:bodyPr/>
          <a:lstStyle/>
          <a:p>
            <a:r>
              <a:rPr lang="de-DE" dirty="0" smtClean="0"/>
              <a:t>Track A: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363890" cy="565146"/>
          </a:xfrm>
        </p:spPr>
        <p:txBody>
          <a:bodyPr/>
          <a:lstStyle/>
          <a:p>
            <a:r>
              <a:rPr lang="de-DE" dirty="0" err="1" smtClean="0"/>
              <a:t>Submissions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2</a:t>
            </a:fld>
            <a:endParaRPr lang="da-DK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533400" y="1219200"/>
          <a:ext cx="8069264" cy="43892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7316"/>
                <a:gridCol w="954486"/>
                <a:gridCol w="1828800"/>
                <a:gridCol w="326866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Botname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Race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Contributor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de-DE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Nova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Terran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Alberto Uriarte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IIIA-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Spanish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Nat. Res. Council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Skynet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Protoss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Andrew Smith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>
                          <a:latin typeface="+mn-lt"/>
                        </a:rPr>
                        <a:t>none</a:t>
                      </a:r>
                      <a:endParaRPr lang="de-DE" dirty="0" smtClean="0">
                        <a:latin typeface="+mn-lt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LSAI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Zerg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Douglas Patti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Lafayette College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AIUR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Florian Richoux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Tokyo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BroodwarBotQ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Gabriel Synnaeve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Grenoble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Xelnaga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Protoss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Ho-Chul Cho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Sejong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University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BTHAI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Zerg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Johan </a:t>
                      </a:r>
                      <a:r>
                        <a:rPr lang="de-DE" dirty="0" err="1"/>
                        <a:t>Hagelbäck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Blekinge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Institute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Technology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EvoBot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Terran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>
                          <a:latin typeface="+mn-lt"/>
                        </a:rPr>
                        <a:t>Yujing Hu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Nanjing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  <a:tr h="458154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r>
                        <a:rPr lang="de-DE" dirty="0">
                          <a:latin typeface="+mn-lt"/>
                        </a:rPr>
                        <a:t> </a:t>
                      </a:r>
                      <a:r>
                        <a:rPr lang="de-DE" dirty="0" err="1">
                          <a:latin typeface="+mn-lt"/>
                        </a:rPr>
                        <a:t>Beast</a:t>
                      </a:r>
                      <a:r>
                        <a:rPr lang="de-DE" dirty="0">
                          <a:latin typeface="+mn-lt"/>
                        </a:rPr>
                        <a:t> </a:t>
                      </a:r>
                      <a:r>
                        <a:rPr lang="de-DE" dirty="0" err="1">
                          <a:latin typeface="+mn-lt"/>
                        </a:rPr>
                        <a:t>Jelly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+mn-lt"/>
                        </a:rPr>
                        <a:t>Joshua Dong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Westwood High School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  <a:tr h="396145"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UalbertaBot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>
                          <a:latin typeface="+mn-lt"/>
                        </a:rPr>
                        <a:t>Protoss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+mn-lt"/>
                        </a:rPr>
                        <a:t>David Churchill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University </a:t>
                      </a:r>
                      <a:r>
                        <a:rPr lang="de-DE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Alberta</a:t>
                      </a:r>
                      <a:endParaRPr lang="de-DE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33400" y="5712767"/>
            <a:ext cx="7345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+mn-lt"/>
              </a:rPr>
              <a:t>Track B </a:t>
            </a:r>
            <a:r>
              <a:rPr lang="de-DE" dirty="0" err="1" smtClean="0">
                <a:latin typeface="+mn-lt"/>
              </a:rPr>
              <a:t>cancelled</a:t>
            </a:r>
            <a:r>
              <a:rPr lang="de-DE" dirty="0" smtClean="0">
                <a:latin typeface="+mn-lt"/>
              </a:rPr>
              <a:t>, </a:t>
            </a:r>
            <a:r>
              <a:rPr lang="de-DE" dirty="0" err="1" smtClean="0">
                <a:latin typeface="+mn-lt"/>
              </a:rPr>
              <a:t>only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one</a:t>
            </a:r>
            <a:r>
              <a:rPr lang="de-DE" dirty="0" smtClean="0">
                <a:latin typeface="+mn-lt"/>
              </a:rPr>
              <a:t> </a:t>
            </a:r>
            <a:r>
              <a:rPr lang="de-DE" dirty="0" err="1" smtClean="0">
                <a:latin typeface="+mn-lt"/>
              </a:rPr>
              <a:t>submission</a:t>
            </a:r>
            <a:r>
              <a:rPr lang="de-DE" dirty="0" smtClean="0">
                <a:latin typeface="+mn-lt"/>
              </a:rPr>
              <a:t> (Johan </a:t>
            </a:r>
            <a:r>
              <a:rPr lang="de-DE" dirty="0" err="1" smtClean="0">
                <a:latin typeface="+mn-lt"/>
              </a:rPr>
              <a:t>Hagelbäck</a:t>
            </a:r>
            <a:r>
              <a:rPr lang="de-DE" dirty="0" smtClean="0">
                <a:latin typeface="+mn-lt"/>
              </a:rPr>
              <a:t>)</a:t>
            </a:r>
            <a:endParaRPr lang="de-DE" dirty="0">
              <a:latin typeface="+mn-lt"/>
            </a:endParaRPr>
          </a:p>
        </p:txBody>
      </p:sp>
      <p:pic>
        <p:nvPicPr>
          <p:cNvPr id="10" name="Sorry.wav-9114-Free-Loops.com.wav">
            <a:hlinkClick r:id="" action="ppaction://media"/>
          </p:cNvPr>
          <p:cNvPicPr>
            <a:picLocks noRot="1" noChangeAspect="1"/>
          </p:cNvPicPr>
          <p:nvPr>
            <a:wavAudioFile r:embed="rId1" name="Sorry.wav-9114-Free-Loops.com.wav"/>
          </p:nvPr>
        </p:nvPicPr>
        <p:blipFill>
          <a:blip r:embed="rId3"/>
          <a:stretch>
            <a:fillRect/>
          </a:stretch>
        </p:blipFill>
        <p:spPr>
          <a:xfrm>
            <a:off x="7848600" y="586963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2 </a:t>
            </a:r>
            <a:r>
              <a:rPr lang="de-DE" dirty="0" err="1" smtClean="0"/>
              <a:t>brackets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5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do 5x </a:t>
            </a:r>
            <a:r>
              <a:rPr lang="de-DE" dirty="0" err="1" smtClean="0"/>
              <a:t>round</a:t>
            </a:r>
            <a:r>
              <a:rPr lang="de-DE" dirty="0" smtClean="0"/>
              <a:t> </a:t>
            </a:r>
            <a:r>
              <a:rPr lang="de-DE" dirty="0" err="1" smtClean="0"/>
              <a:t>robin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5 different </a:t>
            </a:r>
            <a:r>
              <a:rPr lang="de-DE" dirty="0" err="1" smtClean="0"/>
              <a:t>maps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round</a:t>
            </a:r>
            <a:r>
              <a:rPr lang="de-DE" dirty="0" smtClean="0"/>
              <a:t>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(2)MatchPoint1.3, (4)Fighting Spirit1.3, </a:t>
            </a:r>
            <a:r>
              <a:rPr lang="en-US" dirty="0" err="1" smtClean="0">
                <a:solidFill>
                  <a:schemeClr val="tx1"/>
                </a:solidFill>
              </a:rPr>
              <a:t>iCCup</a:t>
            </a:r>
            <a:r>
              <a:rPr lang="en-US" dirty="0" smtClean="0">
                <a:solidFill>
                  <a:schemeClr val="tx1"/>
                </a:solidFill>
              </a:rPr>
              <a:t> destination 1.1, </a:t>
            </a:r>
            <a:r>
              <a:rPr lang="en-US" dirty="0" err="1" smtClean="0">
                <a:solidFill>
                  <a:schemeClr val="tx1"/>
                </a:solidFill>
              </a:rPr>
              <a:t>iCCup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gaia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iCCup</a:t>
            </a:r>
            <a:r>
              <a:rPr lang="en-US" dirty="0" smtClean="0">
                <a:solidFill>
                  <a:schemeClr val="tx1"/>
                </a:solidFill>
              </a:rPr>
              <a:t> great barrier reef 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crashing results in an instant win for the opponent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solidFill>
                  <a:schemeClr val="tx1"/>
                </a:solidFill>
              </a:rPr>
              <a:t> the two bots with most wins (in each bracket) qualify for the final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if we have equal numbers, direct encounters count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manual game stop if deadlocked, </a:t>
            </a:r>
            <a:r>
              <a:rPr lang="en-US" dirty="0" err="1" smtClean="0"/>
              <a:t>StarCraft</a:t>
            </a:r>
            <a:r>
              <a:rPr lang="en-US" dirty="0" smtClean="0"/>
              <a:t> point system determines winner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2157102" cy="565146"/>
          </a:xfrm>
        </p:spPr>
        <p:txBody>
          <a:bodyPr/>
          <a:lstStyle/>
          <a:p>
            <a:r>
              <a:rPr lang="de-DE" dirty="0" smtClean="0"/>
              <a:t>Basic </a:t>
            </a:r>
            <a:r>
              <a:rPr lang="de-DE" dirty="0" err="1" smtClean="0"/>
              <a:t>rules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3</a:t>
            </a:fld>
            <a:endParaRPr lang="da-DK"/>
          </a:p>
        </p:txBody>
      </p:sp>
      <p:pic>
        <p:nvPicPr>
          <p:cNvPr id="7" name="Robot Attention-9102-Free-Loops.com.wav">
            <a:hlinkClick r:id="" action="ppaction://media"/>
          </p:cNvPr>
          <p:cNvPicPr>
            <a:picLocks noRot="1" noChangeAspect="1"/>
          </p:cNvPicPr>
          <p:nvPr>
            <a:wavAudioFile r:embed="rId1" name="Robot Attention-9102-Free-Loops.com.wav"/>
          </p:nvPr>
        </p:nvPicPr>
        <p:blipFill>
          <a:blip r:embed="rId3"/>
          <a:stretch>
            <a:fillRect/>
          </a:stretch>
        </p:blipFill>
        <p:spPr>
          <a:xfrm>
            <a:off x="8305800" y="58978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001000" cy="208788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qualified</a:t>
            </a:r>
            <a:r>
              <a:rPr lang="de-DE" dirty="0" smtClean="0"/>
              <a:t>: UAB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Skynet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AIUR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880039" cy="565146"/>
          </a:xfrm>
        </p:spPr>
        <p:txBody>
          <a:bodyPr/>
          <a:lstStyle/>
          <a:p>
            <a:r>
              <a:rPr lang="de-DE" dirty="0" smtClean="0"/>
              <a:t>Bracket 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4</a:t>
            </a:fld>
            <a:endParaRPr lang="da-DK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524000" y="139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>
                          <a:latin typeface="Arial"/>
                        </a:rPr>
                        <a:t>crashes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>
                          <a:latin typeface="Arial"/>
                        </a:rPr>
                        <a:t>games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Arial"/>
                        </a:rPr>
                        <a:t>bot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 smtClean="0">
                          <a:latin typeface="Arial"/>
                        </a:rPr>
                        <a:t>wins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Arial"/>
                        </a:rPr>
                        <a:t>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UAB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>
                          <a:latin typeface="Arial"/>
                        </a:rPr>
                        <a:t>33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>
                          <a:latin typeface="Arial"/>
                        </a:rPr>
                        <a:t>Skynet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>
                          <a:latin typeface="Arial"/>
                        </a:rPr>
                        <a:t>31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AIUR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>
                          <a:latin typeface="Arial"/>
                        </a:rPr>
                        <a:t>24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Nova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>
                          <a:latin typeface="Arial"/>
                        </a:rPr>
                        <a:t>8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latin typeface="Arial"/>
                        </a:rPr>
                        <a:t>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latin typeface="Arial"/>
                        </a:rPr>
                        <a:t>LSAI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>
                          <a:latin typeface="Arial"/>
                        </a:rPr>
                        <a:t>4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Oriental Gong.wav-9081-Free-Loops.com.wav">
            <a:hlinkClick r:id="" action="ppaction://media"/>
          </p:cNvPr>
          <p:cNvPicPr>
            <a:picLocks noRot="1" noChangeAspect="1"/>
          </p:cNvPicPr>
          <p:nvPr>
            <a:wavAudioFile r:embed="rId1" name="Oriental Gong.wav-9081-Free-Loops.com.wav"/>
          </p:nvPr>
        </p:nvPicPr>
        <p:blipFill>
          <a:blip r:embed="rId4"/>
          <a:stretch>
            <a:fillRect/>
          </a:stretch>
        </p:blipFill>
        <p:spPr>
          <a:xfrm>
            <a:off x="7772400" y="1397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677863" y="3810000"/>
            <a:ext cx="8001000" cy="2301875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Xelnaga</a:t>
            </a:r>
            <a:r>
              <a:rPr lang="de-DE" dirty="0" smtClean="0"/>
              <a:t> </a:t>
            </a:r>
            <a:r>
              <a:rPr lang="de-DE" dirty="0" err="1" smtClean="0"/>
              <a:t>qualified</a:t>
            </a:r>
            <a:r>
              <a:rPr lang="de-DE" dirty="0" smtClean="0"/>
              <a:t>, </a:t>
            </a:r>
            <a:r>
              <a:rPr lang="de-DE" dirty="0" err="1" smtClean="0"/>
              <a:t>draw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BotQ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BTHAI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direct</a:t>
            </a:r>
            <a:r>
              <a:rPr lang="de-DE" dirty="0" smtClean="0"/>
              <a:t> </a:t>
            </a:r>
            <a:r>
              <a:rPr lang="de-DE" dirty="0" err="1" smtClean="0"/>
              <a:t>encounters</a:t>
            </a:r>
            <a:r>
              <a:rPr lang="de-DE" dirty="0" smtClean="0"/>
              <a:t>: </a:t>
            </a:r>
            <a:r>
              <a:rPr lang="de-DE" dirty="0" err="1" smtClean="0"/>
              <a:t>BotQ</a:t>
            </a:r>
            <a:r>
              <a:rPr lang="de-DE" dirty="0" smtClean="0"/>
              <a:t> </a:t>
            </a:r>
            <a:r>
              <a:rPr lang="de-DE" dirty="0" err="1" smtClean="0"/>
              <a:t>vs</a:t>
            </a:r>
            <a:r>
              <a:rPr lang="de-DE" dirty="0" smtClean="0"/>
              <a:t> BTHAI 6 : 4 (10 </a:t>
            </a:r>
            <a:r>
              <a:rPr lang="de-DE" dirty="0" err="1" smtClean="0"/>
              <a:t>games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BotQ</a:t>
            </a:r>
            <a:r>
              <a:rPr lang="de-DE" dirty="0" smtClean="0"/>
              <a:t> </a:t>
            </a:r>
            <a:r>
              <a:rPr lang="de-DE" dirty="0" err="1" smtClean="0"/>
              <a:t>qualified</a:t>
            </a:r>
            <a:r>
              <a:rPr lang="de-DE" dirty="0" smtClean="0"/>
              <a:t>					(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Johan)</a:t>
            </a:r>
          </a:p>
          <a:p>
            <a:pPr>
              <a:buFont typeface="Courier New" pitchFamily="49" charset="0"/>
              <a:buChar char="o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865612" cy="565146"/>
          </a:xfrm>
        </p:spPr>
        <p:txBody>
          <a:bodyPr/>
          <a:lstStyle/>
          <a:p>
            <a:r>
              <a:rPr lang="de-DE" dirty="0" smtClean="0"/>
              <a:t>Bracket B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5</a:t>
            </a:fld>
            <a:endParaRPr lang="da-DK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524000" y="1143000"/>
          <a:ext cx="6096000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Crashes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Games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Bot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Wins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12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40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Xelnaga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25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3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40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err="1"/>
                        <a:t>BotQ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23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/>
                        <a:t>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40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BTHAI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23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17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40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PBJ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17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0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40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EvoBot</a:t>
                      </a:r>
                      <a:endParaRPr lang="de-DE"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12</a:t>
                      </a:r>
                      <a:endParaRPr lang="de-DE" dirty="0"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Sorry.wav-9114-Free-Loops.com.wav">
            <a:hlinkClick r:id="" action="ppaction://media"/>
          </p:cNvPr>
          <p:cNvPicPr>
            <a:picLocks noRot="1" noChangeAspect="1"/>
          </p:cNvPicPr>
          <p:nvPr>
            <a:wavAudioFile r:embed="rId1" name="Sorry.wav-9114-Free-Loops.com.wav"/>
          </p:nvPr>
        </p:nvPicPr>
        <p:blipFill>
          <a:blip r:embed="rId4"/>
          <a:stretch>
            <a:fillRect/>
          </a:stretch>
        </p:blipFill>
        <p:spPr>
          <a:xfrm>
            <a:off x="7772400" y="5105400"/>
            <a:ext cx="304800" cy="304800"/>
          </a:xfrm>
          <a:prstGeom prst="rect">
            <a:avLst/>
          </a:prstGeom>
        </p:spPr>
      </p:pic>
      <p:pic>
        <p:nvPicPr>
          <p:cNvPr id="8" name="Fanfare.wav-9006-Free-Loops.com.wav">
            <a:hlinkClick r:id="" action="ppaction://media"/>
          </p:cNvPr>
          <p:cNvPicPr>
            <a:picLocks noRot="1" noChangeAspect="1"/>
          </p:cNvPicPr>
          <p:nvPr>
            <a:wavAudioFile r:embed="rId2" name="Fanfare.wav-9006-Free-Loops.com.wav"/>
          </p:nvPr>
        </p:nvPicPr>
        <p:blipFill>
          <a:blip r:embed="rId5"/>
          <a:stretch>
            <a:fillRect/>
          </a:stretch>
        </p:blipFill>
        <p:spPr>
          <a:xfrm>
            <a:off x="7772400" y="1143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6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crashes</a:t>
            </a:r>
            <a:r>
              <a:rPr lang="de-DE" dirty="0" smtClean="0"/>
              <a:t> 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zealot</a:t>
            </a:r>
            <a:r>
              <a:rPr lang="de-DE" dirty="0" smtClean="0"/>
              <a:t> </a:t>
            </a:r>
            <a:r>
              <a:rPr lang="de-DE" dirty="0" err="1" smtClean="0"/>
              <a:t>rush</a:t>
            </a:r>
            <a:r>
              <a:rPr lang="de-DE" dirty="0" smtClean="0"/>
              <a:t> </a:t>
            </a:r>
            <a:r>
              <a:rPr lang="de-DE" dirty="0" err="1" smtClean="0"/>
              <a:t>often</a:t>
            </a:r>
            <a:r>
              <a:rPr lang="de-DE" dirty="0" smtClean="0"/>
              <a:t> </a:t>
            </a:r>
            <a:r>
              <a:rPr lang="de-DE" dirty="0" err="1" smtClean="0"/>
              <a:t>played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specialized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BTHAI </a:t>
            </a:r>
            <a:r>
              <a:rPr lang="de-DE" dirty="0" err="1" smtClean="0"/>
              <a:t>generalist</a:t>
            </a:r>
            <a:r>
              <a:rPr lang="de-DE" dirty="0" smtClean="0"/>
              <a:t>: 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race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changing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BTHAI: „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</a:t>
            </a:r>
            <a:r>
              <a:rPr lang="de-DE" dirty="0" err="1" smtClean="0"/>
              <a:t>lurk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“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intestesting</a:t>
            </a:r>
            <a:r>
              <a:rPr lang="de-DE" dirty="0" smtClean="0"/>
              <a:t> </a:t>
            </a:r>
            <a:r>
              <a:rPr lang="de-DE" dirty="0" err="1" smtClean="0"/>
              <a:t>tactics</a:t>
            </a:r>
            <a:r>
              <a:rPr lang="de-DE" dirty="0" smtClean="0"/>
              <a:t> </a:t>
            </a:r>
            <a:r>
              <a:rPr lang="de-DE" dirty="0" err="1" smtClean="0"/>
              <a:t>played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workers</a:t>
            </a:r>
            <a:r>
              <a:rPr lang="de-DE" dirty="0" smtClean="0"/>
              <a:t> (e.g. </a:t>
            </a:r>
            <a:r>
              <a:rPr lang="de-DE" dirty="0" err="1" smtClean="0"/>
              <a:t>BotQ</a:t>
            </a:r>
            <a:r>
              <a:rPr lang="de-DE" dirty="0" smtClean="0"/>
              <a:t> </a:t>
            </a:r>
            <a:r>
              <a:rPr lang="de-DE" dirty="0" err="1" smtClean="0"/>
              <a:t>opponent</a:t>
            </a:r>
            <a:r>
              <a:rPr lang="de-DE" dirty="0" smtClean="0"/>
              <a:t> </a:t>
            </a:r>
            <a:r>
              <a:rPr lang="de-DE" dirty="0" err="1" smtClean="0"/>
              <a:t>mining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finishing</a:t>
            </a:r>
            <a:r>
              <a:rPr lang="de-DE" dirty="0" smtClean="0"/>
              <a:t> an </a:t>
            </a:r>
            <a:r>
              <a:rPr lang="de-DE" dirty="0" err="1" smtClean="0"/>
              <a:t>opponent</a:t>
            </a:r>
            <a:r>
              <a:rPr lang="de-DE" dirty="0" smtClean="0"/>
              <a:t> off 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3481182" cy="565146"/>
          </a:xfrm>
        </p:spPr>
        <p:txBody>
          <a:bodyPr/>
          <a:lstStyle/>
          <a:p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observations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, </a:t>
            </a:r>
            <a:r>
              <a:rPr lang="de-DE" dirty="0" err="1" smtClean="0"/>
              <a:t>huge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manual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(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games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bots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difficulties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terrain</a:t>
            </a:r>
            <a:endParaRPr lang="de-DE" dirty="0" smtClean="0"/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4 </a:t>
            </a:r>
            <a:r>
              <a:rPr lang="de-DE" dirty="0" err="1" smtClean="0"/>
              <a:t>finalists</a:t>
            </a:r>
            <a:r>
              <a:rPr lang="de-DE" dirty="0" smtClean="0"/>
              <a:t>: UAB (</a:t>
            </a:r>
            <a:r>
              <a:rPr lang="de-DE" dirty="0" err="1" smtClean="0"/>
              <a:t>Protoss</a:t>
            </a:r>
            <a:r>
              <a:rPr lang="de-DE" dirty="0" smtClean="0"/>
              <a:t>), </a:t>
            </a:r>
            <a:r>
              <a:rPr lang="de-DE" dirty="0" err="1" smtClean="0"/>
              <a:t>Skynet</a:t>
            </a:r>
            <a:r>
              <a:rPr lang="de-DE" dirty="0" smtClean="0"/>
              <a:t> (</a:t>
            </a:r>
            <a:r>
              <a:rPr lang="de-DE" dirty="0" err="1" smtClean="0"/>
              <a:t>Protoss</a:t>
            </a:r>
            <a:r>
              <a:rPr lang="de-DE" dirty="0" smtClean="0"/>
              <a:t>), </a:t>
            </a:r>
            <a:r>
              <a:rPr lang="de-DE" dirty="0" err="1" smtClean="0"/>
              <a:t>Xelnaga</a:t>
            </a:r>
            <a:r>
              <a:rPr lang="de-DE" dirty="0" smtClean="0"/>
              <a:t> (</a:t>
            </a:r>
            <a:r>
              <a:rPr lang="de-DE" dirty="0" err="1" smtClean="0"/>
              <a:t>Protoss</a:t>
            </a:r>
            <a:r>
              <a:rPr lang="de-DE" dirty="0" smtClean="0"/>
              <a:t>), </a:t>
            </a:r>
            <a:r>
              <a:rPr lang="de-DE" dirty="0" err="1" smtClean="0"/>
              <a:t>BotQ</a:t>
            </a:r>
            <a:r>
              <a:rPr lang="de-DE" dirty="0" smtClean="0"/>
              <a:t> (</a:t>
            </a:r>
            <a:r>
              <a:rPr lang="de-DE" dirty="0" err="1" smtClean="0"/>
              <a:t>Protoss</a:t>
            </a:r>
            <a:r>
              <a:rPr lang="de-DE" dirty="0" smtClean="0"/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de-DE" dirty="0" smtClean="0"/>
              <a:t> </a:t>
            </a:r>
            <a:r>
              <a:rPr lang="de-DE" dirty="0" err="1" smtClean="0"/>
              <a:t>hmm</a:t>
            </a:r>
            <a:r>
              <a:rPr lang="de-DE" dirty="0" smtClean="0"/>
              <a:t>, all </a:t>
            </a:r>
            <a:r>
              <a:rPr lang="de-DE" dirty="0" err="1" smtClean="0"/>
              <a:t>Protoss</a:t>
            </a:r>
            <a:r>
              <a:rPr lang="de-DE" dirty="0" smtClean="0"/>
              <a:t>? </a:t>
            </a:r>
          </a:p>
          <a:p>
            <a:pPr>
              <a:buFont typeface="Courier New" pitchFamily="49" charset="0"/>
              <a:buChar char="o"/>
            </a:pPr>
            <a:endParaRPr lang="de-DE" dirty="0" smtClean="0"/>
          </a:p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" y="0"/>
            <a:ext cx="1901006" cy="565146"/>
          </a:xfrm>
        </p:spPr>
        <p:txBody>
          <a:bodyPr/>
          <a:lstStyle/>
          <a:p>
            <a:r>
              <a:rPr lang="de-DE" dirty="0" err="1" smtClean="0"/>
              <a:t>Summary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2EF03-2FDE-4A22-AB17-B88FE4993AFF}" type="datetime1">
              <a:rPr lang="da-DK" smtClean="0"/>
              <a:pPr/>
              <a:t>03-09-2011</a:t>
            </a:fld>
            <a:endParaRPr lang="da-DK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a-DK" smtClean="0"/>
              <a:t>· </a:t>
            </a:r>
            <a:fld id="{CF11A150-449B-4001-AD83-43F62A764031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powerpoint eng 4x3NY09 pot">
  <a:themeElements>
    <a:clrScheme name="IT-Universitetet">
      <a:dk1>
        <a:sysClr val="windowText" lastClr="000000"/>
      </a:dk1>
      <a:lt1>
        <a:sysClr val="window" lastClr="FFFFFF"/>
      </a:lt1>
      <a:dk2>
        <a:srgbClr val="8D408E"/>
      </a:dk2>
      <a:lt2>
        <a:srgbClr val="C3C5BB"/>
      </a:lt2>
      <a:accent1>
        <a:srgbClr val="A5CBDA"/>
      </a:accent1>
      <a:accent2>
        <a:srgbClr val="FFCC00"/>
      </a:accent2>
      <a:accent3>
        <a:srgbClr val="E2007A"/>
      </a:accent3>
      <a:accent4>
        <a:srgbClr val="009EE0"/>
      </a:accent4>
      <a:accent5>
        <a:srgbClr val="675D9E"/>
      </a:accent5>
      <a:accent6>
        <a:srgbClr val="708B96"/>
      </a:accent6>
      <a:hlink>
        <a:srgbClr val="009EE0"/>
      </a:hlink>
      <a:folHlink>
        <a:srgbClr val="E200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powerpoint eng 4x3NY09 pot</Template>
  <TotalTime>0</TotalTime>
  <Words>417</Words>
  <Application>Microsoft Office PowerPoint</Application>
  <PresentationFormat>Bildschirmpräsentation (4:3)</PresentationFormat>
  <Paragraphs>144</Paragraphs>
  <Slides>7</Slides>
  <Notes>1</Notes>
  <HiddenSlides>0</HiddenSlides>
  <MMClips>5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Master powerpoint eng 4x3NY09 pot</vt:lpstr>
      <vt:lpstr>Tobias Mahlmann and Mike Preuss</vt:lpstr>
      <vt:lpstr>Submissions</vt:lpstr>
      <vt:lpstr>Basic rules </vt:lpstr>
      <vt:lpstr>Bracket A</vt:lpstr>
      <vt:lpstr>Bracket B</vt:lpstr>
      <vt:lpstr>Some observations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mike</dc:creator>
  <cp:lastModifiedBy>mike</cp:lastModifiedBy>
  <cp:revision>26</cp:revision>
  <dcterms:created xsi:type="dcterms:W3CDTF">2011-09-01T13:47:12Z</dcterms:created>
  <dcterms:modified xsi:type="dcterms:W3CDTF">2011-09-03T15:06:53Z</dcterms:modified>
</cp:coreProperties>
</file>