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6" r:id="rId1"/>
  </p:sldMasterIdLst>
  <p:sldIdLst>
    <p:sldId id="256" r:id="rId2"/>
    <p:sldId id="263" r:id="rId3"/>
    <p:sldId id="257" r:id="rId4"/>
    <p:sldId id="258" r:id="rId5"/>
    <p:sldId id="260" r:id="rId6"/>
    <p:sldId id="264" r:id="rId7"/>
    <p:sldId id="265" r:id="rId8"/>
    <p:sldId id="266" r:id="rId9"/>
    <p:sldId id="267" r:id="rId10"/>
    <p:sldId id="259" r:id="rId11"/>
    <p:sldId id="261" r:id="rId12"/>
    <p:sldId id="262" r:id="rId13"/>
  </p:sldIdLst>
  <p:sldSz cx="9144000" cy="6858000" type="screen4x3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50" d="100"/>
          <a:sy n="50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titel 1"/>
          <p:cNvSpPr>
            <a:spLocks noGrp="1"/>
          </p:cNvSpPr>
          <p:nvPr>
            <p:ph type="title"/>
          </p:nvPr>
        </p:nvSpPr>
        <p:spPr bwMode="auto">
          <a:xfrm>
            <a:off x="2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A96F34-149A-4A2B-AD00-528BFE1355E1}" type="datetime1">
              <a:rPr lang="da-DK"/>
              <a:pPr/>
              <a:t>03-09-2011</a:t>
            </a:fld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060494-654F-4A86-8E5C-52DE7887A260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 lIns="720000" tIns="720000" rtlCol="0">
            <a:normAutofit/>
          </a:bodyPr>
          <a:lstStyle>
            <a:lvl1pPr marL="0" indent="0" algn="l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a-DK" noProof="0" dirty="0"/>
          </a:p>
        </p:txBody>
      </p:sp>
      <p:sp>
        <p:nvSpPr>
          <p:cNvPr id="9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419600" y="3611880"/>
            <a:ext cx="4724400" cy="10575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a-DK" dirty="0"/>
          </a:p>
        </p:txBody>
      </p:sp>
      <p:sp>
        <p:nvSpPr>
          <p:cNvPr id="4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017BB3-D5A1-46DE-B0FA-A8756F0A096F}" type="datetime1">
              <a:rPr lang="da-DK"/>
              <a:pPr/>
              <a:t>03-09-2011</a:t>
            </a:fld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E5C8DB-D112-4AA4-9697-9600F71CB6A0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09600" y="1051560"/>
            <a:ext cx="8001000" cy="484632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a-DK" dirty="0"/>
          </a:p>
        </p:txBody>
      </p:sp>
      <p:sp>
        <p:nvSpPr>
          <p:cNvPr id="9" name="Pladsholder til titel 1"/>
          <p:cNvSpPr>
            <a:spLocks noGrp="1"/>
          </p:cNvSpPr>
          <p:nvPr>
            <p:ph type="title"/>
          </p:nvPr>
        </p:nvSpPr>
        <p:spPr bwMode="auto">
          <a:xfrm>
            <a:off x="2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78A95"/>
                </a:solidFill>
              </a:defRPr>
            </a:lvl1pPr>
          </a:lstStyle>
          <a:p>
            <a:fld id="{56C2EF03-2FDE-4A22-AB17-B88FE4993AFF}" type="datetime1">
              <a:rPr lang="da-DK"/>
              <a:pPr/>
              <a:t>03-09-2011</a:t>
            </a:fld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· </a:t>
            </a:r>
            <a:fld id="{CF11A150-449B-4001-AD83-43F62A764031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1366837"/>
            <a:ext cx="8077200" cy="4678363"/>
          </a:xfrm>
        </p:spPr>
        <p:txBody>
          <a:bodyPr/>
          <a:lstStyle>
            <a:lvl1pPr>
              <a:defRPr sz="2400" b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Pladsholder til titel 1"/>
          <p:cNvSpPr>
            <a:spLocks noGrp="1"/>
          </p:cNvSpPr>
          <p:nvPr>
            <p:ph type="title"/>
          </p:nvPr>
        </p:nvSpPr>
        <p:spPr bwMode="auto">
          <a:xfrm>
            <a:off x="2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a-DK" dirty="0"/>
          </a:p>
        </p:txBody>
      </p:sp>
      <p:sp>
        <p:nvSpPr>
          <p:cNvPr id="7" name="Pladsholder til indhold 2"/>
          <p:cNvSpPr>
            <a:spLocks noGrp="1"/>
          </p:cNvSpPr>
          <p:nvPr>
            <p:ph sz="half" idx="17"/>
          </p:nvPr>
        </p:nvSpPr>
        <p:spPr>
          <a:xfrm>
            <a:off x="609600" y="914401"/>
            <a:ext cx="8077200" cy="365759"/>
          </a:xfrm>
        </p:spPr>
        <p:txBody>
          <a:bodyPr/>
          <a:lstStyle>
            <a:lvl1pPr>
              <a:defRPr sz="2400" b="1"/>
            </a:lvl1pPr>
            <a:lvl2pPr>
              <a:defRPr sz="2400" b="1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fld id="{365B921D-B8C4-4465-B8BD-FEA3B7730647}" type="datetime1">
              <a:rPr lang="da-DK"/>
              <a:pPr/>
              <a:t>03-09-2011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· </a:t>
            </a:r>
            <a:fld id="{3A87B85C-B88F-4DAD-A4EC-0969DF1BEB3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titel 1"/>
          <p:cNvSpPr>
            <a:spLocks noGrp="1"/>
          </p:cNvSpPr>
          <p:nvPr>
            <p:ph type="title"/>
          </p:nvPr>
        </p:nvSpPr>
        <p:spPr bwMode="auto">
          <a:xfrm>
            <a:off x="2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a-DK" dirty="0"/>
          </a:p>
        </p:txBody>
      </p:sp>
      <p:sp>
        <p:nvSpPr>
          <p:cNvPr id="10" name="Pladsholder til indhold 2"/>
          <p:cNvSpPr>
            <a:spLocks noGrp="1"/>
          </p:cNvSpPr>
          <p:nvPr>
            <p:ph sz="half" idx="13"/>
          </p:nvPr>
        </p:nvSpPr>
        <p:spPr>
          <a:xfrm>
            <a:off x="4792134" y="1234440"/>
            <a:ext cx="3886200" cy="4891723"/>
          </a:xfrm>
        </p:spPr>
        <p:txBody>
          <a:bodyPr/>
          <a:lstStyle>
            <a:lvl1pPr marL="180000" indent="-180000">
              <a:spcBef>
                <a:spcPts val="600"/>
              </a:spcBef>
              <a:buFont typeface="Arial"/>
              <a:buChar char="•"/>
              <a:defRPr sz="2400" b="0" i="0"/>
            </a:lvl1pPr>
            <a:lvl2pPr>
              <a:defRPr sz="2400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2" name="Pladsholder til indhold 2"/>
          <p:cNvSpPr>
            <a:spLocks noGrp="1"/>
          </p:cNvSpPr>
          <p:nvPr>
            <p:ph sz="half" idx="17"/>
          </p:nvPr>
        </p:nvSpPr>
        <p:spPr>
          <a:xfrm>
            <a:off x="609600" y="1234440"/>
            <a:ext cx="3886200" cy="4891723"/>
          </a:xfrm>
        </p:spPr>
        <p:txBody>
          <a:bodyPr/>
          <a:lstStyle>
            <a:lvl1pPr marL="180000" indent="-180000">
              <a:spcBef>
                <a:spcPts val="600"/>
              </a:spcBef>
              <a:buFont typeface="Arial"/>
              <a:buChar char="•"/>
              <a:defRPr sz="2400" b="0" i="0"/>
            </a:lvl1pPr>
            <a:lvl2pPr>
              <a:defRPr sz="2400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fld id="{D895B20D-CA5E-495B-9663-88F2741758F6}" type="datetime1">
              <a:rPr lang="da-DK"/>
              <a:pPr/>
              <a:t>03-09-2011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· </a:t>
            </a:r>
            <a:fld id="{969F4819-4677-400C-9713-CA3CB02ABF33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3886200" cy="4373563"/>
          </a:xfrm>
        </p:spPr>
        <p:txBody>
          <a:bodyPr/>
          <a:lstStyle>
            <a:lvl1pPr marL="180000" indent="-180000">
              <a:spcBef>
                <a:spcPts val="600"/>
              </a:spcBef>
              <a:buFont typeface="Arial"/>
              <a:buChar char="•"/>
              <a:defRPr sz="2400" b="0" baseline="0"/>
            </a:lvl1pPr>
            <a:lvl2pPr>
              <a:defRPr sz="2400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9" name="Pladsholder til titel 1"/>
          <p:cNvSpPr>
            <a:spLocks noGrp="1"/>
          </p:cNvSpPr>
          <p:nvPr>
            <p:ph type="title"/>
          </p:nvPr>
        </p:nvSpPr>
        <p:spPr bwMode="auto">
          <a:xfrm>
            <a:off x="2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a-DK" dirty="0"/>
          </a:p>
        </p:txBody>
      </p:sp>
      <p:sp>
        <p:nvSpPr>
          <p:cNvPr id="10" name="Pladsholder til indhold 2"/>
          <p:cNvSpPr>
            <a:spLocks noGrp="1"/>
          </p:cNvSpPr>
          <p:nvPr>
            <p:ph sz="half" idx="13"/>
          </p:nvPr>
        </p:nvSpPr>
        <p:spPr>
          <a:xfrm>
            <a:off x="4792134" y="1752600"/>
            <a:ext cx="3886200" cy="4373563"/>
          </a:xfrm>
        </p:spPr>
        <p:txBody>
          <a:bodyPr/>
          <a:lstStyle>
            <a:lvl1pPr marL="180000" indent="-180000">
              <a:spcBef>
                <a:spcPts val="600"/>
              </a:spcBef>
              <a:buFont typeface="Arial"/>
              <a:buChar char="•"/>
              <a:defRPr sz="2400" b="0" i="0"/>
            </a:lvl1pPr>
            <a:lvl2pPr>
              <a:defRPr sz="2400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Pladsholder til indhold 2"/>
          <p:cNvSpPr>
            <a:spLocks noGrp="1"/>
          </p:cNvSpPr>
          <p:nvPr>
            <p:ph sz="half" idx="17"/>
          </p:nvPr>
        </p:nvSpPr>
        <p:spPr>
          <a:xfrm>
            <a:off x="609600" y="914401"/>
            <a:ext cx="3886200" cy="838200"/>
          </a:xfrm>
        </p:spPr>
        <p:txBody>
          <a:bodyPr/>
          <a:lstStyle>
            <a:lvl1pPr>
              <a:defRPr sz="2400" b="1"/>
            </a:lvl1pPr>
            <a:lvl2pPr>
              <a:defRPr sz="2400" b="1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1" name="Pladsholder til indhold 2"/>
          <p:cNvSpPr>
            <a:spLocks noGrp="1"/>
          </p:cNvSpPr>
          <p:nvPr>
            <p:ph sz="half" idx="18"/>
          </p:nvPr>
        </p:nvSpPr>
        <p:spPr>
          <a:xfrm>
            <a:off x="4792134" y="914401"/>
            <a:ext cx="3886200" cy="838200"/>
          </a:xfrm>
        </p:spPr>
        <p:txBody>
          <a:bodyPr/>
          <a:lstStyle>
            <a:lvl1pPr>
              <a:defRPr sz="2400" b="1"/>
            </a:lvl1pPr>
            <a:lvl2pPr>
              <a:defRPr sz="2400" b="1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577ADE8E-7FED-4BFC-8CE3-F215A8F94ABA}" type="datetime1">
              <a:rPr lang="da-DK"/>
              <a:pPr/>
              <a:t>03-09-2011</a:t>
            </a:fld>
            <a:endParaRPr lang="da-DK"/>
          </a:p>
        </p:txBody>
      </p:sp>
      <p:sp>
        <p:nvSpPr>
          <p:cNvPr id="12" name="Pladsholder til diasnumm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· </a:t>
            </a:r>
            <a:fld id="{A5BBD042-FBE8-4879-A271-745B119FB9F3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indhold 2"/>
          <p:cNvSpPr>
            <a:spLocks noGrp="1"/>
          </p:cNvSpPr>
          <p:nvPr>
            <p:ph idx="10"/>
          </p:nvPr>
        </p:nvSpPr>
        <p:spPr>
          <a:xfrm>
            <a:off x="5562600" y="914401"/>
            <a:ext cx="3373438" cy="5211762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Pladsholder til titel 1"/>
          <p:cNvSpPr>
            <a:spLocks noGrp="1"/>
          </p:cNvSpPr>
          <p:nvPr>
            <p:ph type="title"/>
          </p:nvPr>
        </p:nvSpPr>
        <p:spPr bwMode="auto">
          <a:xfrm>
            <a:off x="2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a-DK" dirty="0"/>
          </a:p>
        </p:txBody>
      </p:sp>
      <p:sp>
        <p:nvSpPr>
          <p:cNvPr id="10" name="Pladsholder til indhold 2"/>
          <p:cNvSpPr>
            <a:spLocks noGrp="1"/>
          </p:cNvSpPr>
          <p:nvPr>
            <p:ph sz="half" idx="14"/>
          </p:nvPr>
        </p:nvSpPr>
        <p:spPr>
          <a:xfrm>
            <a:off x="609600" y="1752600"/>
            <a:ext cx="4734092" cy="4373563"/>
          </a:xfrm>
        </p:spPr>
        <p:txBody>
          <a:bodyPr/>
          <a:lstStyle>
            <a:lvl1pPr marL="180000" indent="-180000">
              <a:spcBef>
                <a:spcPts val="600"/>
              </a:spcBef>
              <a:buFont typeface="Arial"/>
              <a:buChar char="•"/>
              <a:defRPr sz="2400" b="0" baseline="0"/>
            </a:lvl1pPr>
            <a:lvl2pPr>
              <a:defRPr sz="2400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1" name="Pladsholder til indhold 2"/>
          <p:cNvSpPr>
            <a:spLocks noGrp="1"/>
          </p:cNvSpPr>
          <p:nvPr>
            <p:ph sz="half" idx="17"/>
          </p:nvPr>
        </p:nvSpPr>
        <p:spPr>
          <a:xfrm>
            <a:off x="609599" y="914401"/>
            <a:ext cx="4734093" cy="838200"/>
          </a:xfrm>
        </p:spPr>
        <p:txBody>
          <a:bodyPr/>
          <a:lstStyle>
            <a:lvl1pPr>
              <a:defRPr sz="2400" b="1"/>
            </a:lvl1pPr>
            <a:lvl2pPr>
              <a:defRPr sz="2400" b="1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Pladsholder til dato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fld id="{D6D2C5FB-4567-4363-ACED-C4E7C46676DE}" type="datetime1">
              <a:rPr lang="da-DK"/>
              <a:pPr/>
              <a:t>03-09-2011</a:t>
            </a:fld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· </a:t>
            </a:r>
            <a:fld id="{A04F5599-8AA7-4179-8B76-9C4E27754871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0" y="1752600"/>
            <a:ext cx="2209800" cy="4373565"/>
          </a:xfrm>
        </p:spPr>
        <p:txBody>
          <a:bodyPr/>
          <a:lstStyle>
            <a:lvl1pPr marL="0" indent="0">
              <a:buNone/>
              <a:defRPr sz="1800" b="0" i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Pladsholder til titel 1"/>
          <p:cNvSpPr>
            <a:spLocks noGrp="1"/>
          </p:cNvSpPr>
          <p:nvPr>
            <p:ph type="title"/>
          </p:nvPr>
        </p:nvSpPr>
        <p:spPr bwMode="auto">
          <a:xfrm>
            <a:off x="2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a-DK" dirty="0"/>
          </a:p>
        </p:txBody>
      </p:sp>
      <p:sp>
        <p:nvSpPr>
          <p:cNvPr id="10" name="Pladsholder til indhold 2"/>
          <p:cNvSpPr>
            <a:spLocks noGrp="1"/>
          </p:cNvSpPr>
          <p:nvPr>
            <p:ph sz="half" idx="17"/>
          </p:nvPr>
        </p:nvSpPr>
        <p:spPr>
          <a:xfrm>
            <a:off x="3067645" y="1752600"/>
            <a:ext cx="5611217" cy="4373563"/>
          </a:xfrm>
        </p:spPr>
        <p:txBody>
          <a:bodyPr/>
          <a:lstStyle>
            <a:lvl1pPr marL="180000" indent="-180000">
              <a:spcBef>
                <a:spcPts val="600"/>
              </a:spcBef>
              <a:buFont typeface="Arial"/>
              <a:buChar char="•"/>
              <a:defRPr sz="2400" b="0" baseline="0"/>
            </a:lvl1pPr>
            <a:lvl2pPr>
              <a:defRPr sz="2400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1" name="Pladsholder til indhold 2"/>
          <p:cNvSpPr>
            <a:spLocks noGrp="1"/>
          </p:cNvSpPr>
          <p:nvPr>
            <p:ph sz="half" idx="18"/>
          </p:nvPr>
        </p:nvSpPr>
        <p:spPr>
          <a:xfrm>
            <a:off x="3067645" y="914401"/>
            <a:ext cx="5611218" cy="838200"/>
          </a:xfrm>
        </p:spPr>
        <p:txBody>
          <a:bodyPr/>
          <a:lstStyle>
            <a:lvl1pPr>
              <a:defRPr sz="2400" b="1"/>
            </a:lvl1pPr>
            <a:lvl2pPr>
              <a:defRPr sz="2400" b="1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Pladsholder til dato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F122EE0F-CE8A-42A3-8837-1A0051D8BB1C}" type="datetime1">
              <a:rPr lang="da-DK"/>
              <a:pPr/>
              <a:t>03-09-2011</a:t>
            </a:fld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· </a:t>
            </a:r>
            <a:fld id="{15AD0C05-AEBF-4E32-BAC9-C62F130814E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609599" y="0"/>
            <a:ext cx="8543925" cy="536733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0" y="5458778"/>
            <a:ext cx="80010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9" name="Pladsholder til titel 1"/>
          <p:cNvSpPr>
            <a:spLocks noGrp="1"/>
          </p:cNvSpPr>
          <p:nvPr>
            <p:ph type="title"/>
          </p:nvPr>
        </p:nvSpPr>
        <p:spPr bwMode="auto">
          <a:xfrm>
            <a:off x="2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559686-B8FA-4486-844E-921D66A99859}" type="datetime1">
              <a:rPr lang="da-DK"/>
              <a:pPr/>
              <a:t>03-09-2011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· </a:t>
            </a:r>
            <a:fld id="{71055735-FD04-49A2-B922-0736484A4D21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352800" y="0"/>
            <a:ext cx="5791201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a-DK" noProof="0"/>
          </a:p>
        </p:txBody>
      </p:sp>
      <p:sp>
        <p:nvSpPr>
          <p:cNvPr id="10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0" y="1234442"/>
            <a:ext cx="2590800" cy="4891724"/>
          </a:xfrm>
        </p:spPr>
        <p:txBody>
          <a:bodyPr/>
          <a:lstStyle>
            <a:lvl1pPr marL="0" indent="0"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Pladsholder til titel 1"/>
          <p:cNvSpPr>
            <a:spLocks noGrp="1"/>
          </p:cNvSpPr>
          <p:nvPr>
            <p:ph type="title"/>
          </p:nvPr>
        </p:nvSpPr>
        <p:spPr bwMode="auto">
          <a:xfrm>
            <a:off x="2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C78C06-0D62-40D3-AAF1-A86B00F8086C}" type="datetime1">
              <a:rPr lang="da-DK"/>
              <a:pPr/>
              <a:t>03-09-2011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C8B59E-4CCB-4A15-8E36-DBBA35BF9B2C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609600" y="1050925"/>
            <a:ext cx="8077200" cy="507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4770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FFA9129-26C2-4C49-93D5-F72D2BF00DE0}" type="datetime1">
              <a:rPr lang="da-DK"/>
              <a:pPr/>
              <a:t>03-09-2011</a:t>
            </a:fld>
            <a:endParaRPr lang="da-DK"/>
          </a:p>
        </p:txBody>
      </p:sp>
      <p:sp>
        <p:nvSpPr>
          <p:cNvPr id="15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78863" y="6356350"/>
            <a:ext cx="304800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778A95"/>
                </a:solidFill>
                <a:latin typeface="Calibri" charset="0"/>
              </a:defRPr>
            </a:lvl1pPr>
          </a:lstStyle>
          <a:p>
            <a:r>
              <a:rPr lang="da-DK"/>
              <a:t>· </a:t>
            </a:r>
            <a:fld id="{58AD737A-978F-45A3-9CEB-6B696089E27C}" type="slidenum">
              <a:rPr lang="da-DK"/>
              <a:pPr/>
              <a:t>‹Nr.›</a:t>
            </a:fld>
            <a:endParaRPr lang="da-DK"/>
          </a:p>
        </p:txBody>
      </p:sp>
      <p:grpSp>
        <p:nvGrpSpPr>
          <p:cNvPr id="1029" name="Grupper 8"/>
          <p:cNvGrpSpPr>
            <a:grpSpLocks/>
          </p:cNvGrpSpPr>
          <p:nvPr/>
        </p:nvGrpSpPr>
        <p:grpSpPr bwMode="auto">
          <a:xfrm>
            <a:off x="0" y="6340475"/>
            <a:ext cx="3376613" cy="366713"/>
            <a:chOff x="0" y="6340475"/>
            <a:chExt cx="3377003" cy="366713"/>
          </a:xfrm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0" y="6340475"/>
              <a:ext cx="3377003" cy="366713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 sz="1800">
                <a:latin typeface="Calibri" charset="0"/>
                <a:cs typeface="ＭＳ Ｐゴシック" charset="-128"/>
              </a:endParaRPr>
            </a:p>
          </p:txBody>
        </p:sp>
        <p:pic>
          <p:nvPicPr>
            <p:cNvPr id="1031" name="Billede 20" descr="Engelsk IT-Uni logo.png"/>
            <p:cNvPicPr>
              <a:picLocks noChangeAspect="1"/>
            </p:cNvPicPr>
            <p:nvPr userDrawn="1"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114508" y="6439154"/>
              <a:ext cx="3147987" cy="168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2" r:id="rId9"/>
    <p:sldLayoutId id="2147483983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kern="1200" cap="all">
          <a:solidFill>
            <a:schemeClr val="bg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449263" indent="-179388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790575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usr\Dropbox\CIG2011-Starcraft\Results\presentation\sounds-pd\Applause.wav-8856-Free-Loops.com.wa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Undertitel 8"/>
          <p:cNvSpPr>
            <a:spLocks noGrp="1"/>
          </p:cNvSpPr>
          <p:nvPr>
            <p:ph type="subTitle" idx="1"/>
          </p:nvPr>
        </p:nvSpPr>
        <p:spPr>
          <a:xfrm>
            <a:off x="609600" y="1050925"/>
            <a:ext cx="8001000" cy="4846638"/>
          </a:xfrm>
        </p:spPr>
        <p:txBody>
          <a:bodyPr/>
          <a:lstStyle/>
          <a:p>
            <a:pPr algn="ctr"/>
            <a:r>
              <a:rPr lang="de-DE" dirty="0" smtClean="0">
                <a:ea typeface="ＭＳ Ｐゴシック" charset="-128"/>
              </a:rPr>
              <a:t>CIG 2011 </a:t>
            </a:r>
            <a:r>
              <a:rPr lang="de-DE" dirty="0" err="1" smtClean="0">
                <a:ea typeface="ＭＳ Ｐゴシック" charset="-128"/>
              </a:rPr>
              <a:t>StarCraft</a:t>
            </a:r>
            <a:r>
              <a:rPr lang="de-DE" dirty="0" smtClean="0">
                <a:ea typeface="ＭＳ Ｐゴシック" charset="-128"/>
              </a:rPr>
              <a:t> </a:t>
            </a:r>
            <a:r>
              <a:rPr lang="de-DE" dirty="0" err="1" smtClean="0">
                <a:ea typeface="ＭＳ Ｐゴシック" charset="-128"/>
              </a:rPr>
              <a:t>competition</a:t>
            </a:r>
            <a:r>
              <a:rPr lang="de-DE" dirty="0" smtClean="0">
                <a:ea typeface="ＭＳ Ｐゴシック" charset="-128"/>
              </a:rPr>
              <a:t>: final </a:t>
            </a:r>
            <a:r>
              <a:rPr lang="de-DE" dirty="0" err="1" smtClean="0">
                <a:ea typeface="ＭＳ Ｐゴシック" charset="-128"/>
              </a:rPr>
              <a:t>round</a:t>
            </a:r>
            <a:endParaRPr lang="de-DE" dirty="0" smtClean="0">
              <a:ea typeface="ＭＳ Ｐゴシック" charset="-128"/>
            </a:endParaRPr>
          </a:p>
          <a:p>
            <a:pPr algn="ctr"/>
            <a:endParaRPr lang="de-DE" dirty="0" smtClean="0">
              <a:ea typeface="ＭＳ Ｐゴシック" charset="-128"/>
            </a:endParaRPr>
          </a:p>
          <a:p>
            <a:pPr algn="ctr"/>
            <a:r>
              <a:rPr lang="de-DE" dirty="0" smtClean="0">
                <a:ea typeface="ＭＳ Ｐゴシック" charset="-128"/>
              </a:rPr>
              <a:t>September 2, 2011</a:t>
            </a:r>
          </a:p>
        </p:txBody>
      </p:sp>
      <p:sp>
        <p:nvSpPr>
          <p:cNvPr id="12291" name="Titel 7"/>
          <p:cNvSpPr>
            <a:spLocks noGrp="1"/>
          </p:cNvSpPr>
          <p:nvPr>
            <p:ph type="title"/>
          </p:nvPr>
        </p:nvSpPr>
        <p:spPr>
          <a:xfrm>
            <a:off x="0" y="2"/>
            <a:ext cx="6312085" cy="565146"/>
          </a:xfrm>
        </p:spPr>
        <p:txBody>
          <a:bodyPr/>
          <a:lstStyle/>
          <a:p>
            <a:r>
              <a:rPr lang="de-DE" dirty="0" smtClean="0">
                <a:ea typeface="ＭＳ Ｐゴシック" charset="-128"/>
              </a:rPr>
              <a:t>Tobias </a:t>
            </a:r>
            <a:r>
              <a:rPr lang="de-DE" dirty="0" err="1" smtClean="0">
                <a:ea typeface="ＭＳ Ｐゴシック" charset="-128"/>
              </a:rPr>
              <a:t>Mahlmann</a:t>
            </a:r>
            <a:r>
              <a:rPr lang="de-DE" dirty="0" smtClean="0">
                <a:ea typeface="ＭＳ Ｐゴシック" charset="-128"/>
              </a:rPr>
              <a:t> </a:t>
            </a:r>
            <a:r>
              <a:rPr lang="de-DE" dirty="0" err="1" smtClean="0">
                <a:ea typeface="ＭＳ Ｐゴシック" charset="-128"/>
              </a:rPr>
              <a:t>and</a:t>
            </a:r>
            <a:r>
              <a:rPr lang="de-DE" dirty="0" smtClean="0">
                <a:ea typeface="ＭＳ Ｐゴシック" charset="-128"/>
              </a:rPr>
              <a:t> Mike Preuss</a:t>
            </a:r>
          </a:p>
        </p:txBody>
      </p:sp>
      <p:sp>
        <p:nvSpPr>
          <p:cNvPr id="12292" name="Pladsholder til dato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9DF1A12-38A5-4351-A92A-3CED34C108AE}" type="datetime1">
              <a:rPr lang="da-DK"/>
              <a:pPr/>
              <a:t>03-09-2011</a:t>
            </a:fld>
            <a:endParaRPr lang="da-DK" dirty="0"/>
          </a:p>
        </p:txBody>
      </p:sp>
      <p:sp>
        <p:nvSpPr>
          <p:cNvPr id="12293" name="Pladsholder til diasnumm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a-DK"/>
              <a:t>· </a:t>
            </a:r>
            <a:fld id="{1DB0C6FE-12ED-47C9-9C65-9C9C11C76865}" type="slidenum">
              <a:rPr lang="da-DK"/>
              <a:pPr/>
              <a:t>1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" y="0"/>
            <a:ext cx="3243168" cy="565146"/>
          </a:xfrm>
        </p:spPr>
        <p:txBody>
          <a:bodyPr/>
          <a:lstStyle/>
          <a:p>
            <a:r>
              <a:rPr lang="de-DE" dirty="0" smtClean="0"/>
              <a:t>Final </a:t>
            </a:r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table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EF03-2FDE-4A22-AB17-B88FE4993AFF}" type="datetime1">
              <a:rPr lang="da-DK" smtClean="0"/>
              <a:pPr/>
              <a:t>03-09-2011</a:t>
            </a:fld>
            <a:endParaRPr lang="da-DK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smtClean="0"/>
              <a:t>· </a:t>
            </a:r>
            <a:fld id="{CF11A150-449B-4001-AD83-43F62A764031}" type="slidenum">
              <a:rPr lang="da-DK" smtClean="0"/>
              <a:pPr/>
              <a:t>10</a:t>
            </a:fld>
            <a:endParaRPr lang="da-DK"/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1524000" y="1143000"/>
          <a:ext cx="6553200" cy="2514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38300"/>
                <a:gridCol w="1638300"/>
                <a:gridCol w="1638300"/>
                <a:gridCol w="1638300"/>
              </a:tblGrid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de-DE" sz="3200" b="0" i="0" u="none" strike="noStrike" dirty="0" err="1">
                          <a:latin typeface="+mn-lt"/>
                        </a:rPr>
                        <a:t>crashes</a:t>
                      </a:r>
                      <a:endParaRPr lang="de-DE" sz="3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3200" b="0" i="0" u="none" strike="noStrike" dirty="0" err="1" smtClean="0">
                          <a:latin typeface="+mn-lt"/>
                        </a:rPr>
                        <a:t>games</a:t>
                      </a:r>
                      <a:endParaRPr lang="de-DE" sz="3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3200" b="0" i="0" u="none" strike="noStrike" dirty="0" smtClean="0">
                          <a:latin typeface="+mn-lt"/>
                        </a:rPr>
                        <a:t>bot</a:t>
                      </a:r>
                      <a:endParaRPr lang="de-DE" sz="3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3200" b="0" i="0" u="none" strike="noStrike" dirty="0" err="1" smtClean="0">
                          <a:latin typeface="+mn-lt"/>
                        </a:rPr>
                        <a:t>wins</a:t>
                      </a:r>
                      <a:endParaRPr lang="de-DE" sz="3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endParaRPr lang="de-DE" sz="3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3200" b="0" i="0" u="none" strike="noStrike" dirty="0"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3200" b="0" i="0" u="none" strike="noStrike">
                          <a:latin typeface="+mn-lt"/>
                        </a:rPr>
                        <a:t>Skynet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3200" b="0" i="0" u="none" strike="noStrike" dirty="0"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endParaRPr lang="de-DE" sz="3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3200" b="0" i="0" u="none" strike="noStrike" dirty="0"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3200" b="0" i="0" u="none" strike="noStrike" dirty="0">
                          <a:latin typeface="+mn-lt"/>
                        </a:rPr>
                        <a:t>UAB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3200" b="0" i="0" u="none" strike="noStrike" dirty="0"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de-DE" sz="3200" b="0" i="0" u="none" strike="noStrike" dirty="0"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3200" b="0" i="0" u="none" strike="noStrike" dirty="0"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3200" b="0" i="0" u="none" strike="noStrike" dirty="0" err="1">
                          <a:latin typeface="+mn-lt"/>
                        </a:rPr>
                        <a:t>Xelnaga</a:t>
                      </a:r>
                      <a:endParaRPr lang="de-DE" sz="3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3200" b="0" i="0" u="none" strike="noStrike" dirty="0"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de-DE" sz="3200" b="0" i="0" u="none" strike="noStrike" dirty="0"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3200" b="0" i="0" u="none" strike="noStrike" dirty="0"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3200" b="0" i="0" u="none" strike="noStrike" dirty="0" err="1">
                          <a:latin typeface="+mn-lt"/>
                        </a:rPr>
                        <a:t>BotQ</a:t>
                      </a:r>
                      <a:endParaRPr lang="de-DE" sz="3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3200" b="0" i="0" u="none" strike="noStrike" dirty="0"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crashes</a:t>
            </a:r>
            <a:endParaRPr lang="de-DE" dirty="0" smtClean="0"/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</a:t>
            </a:r>
            <a:r>
              <a:rPr lang="de-DE" dirty="0" err="1" smtClean="0"/>
              <a:t>bots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stuck, </a:t>
            </a:r>
            <a:r>
              <a:rPr lang="de-DE" dirty="0" err="1" smtClean="0"/>
              <a:t>especially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something</a:t>
            </a:r>
            <a:r>
              <a:rPr lang="de-DE" dirty="0" smtClean="0"/>
              <a:t> </a:t>
            </a:r>
            <a:r>
              <a:rPr lang="de-DE" dirty="0" err="1" smtClean="0"/>
              <a:t>unexpected</a:t>
            </a:r>
            <a:r>
              <a:rPr lang="de-DE" dirty="0" smtClean="0"/>
              <a:t> </a:t>
            </a:r>
            <a:r>
              <a:rPr lang="de-DE" dirty="0" err="1" smtClean="0"/>
              <a:t>happens</a:t>
            </a:r>
            <a:endParaRPr lang="de-DE" dirty="0" smtClean="0"/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</a:t>
            </a:r>
            <a:r>
              <a:rPr lang="de-DE" dirty="0" err="1" smtClean="0"/>
              <a:t>zealot</a:t>
            </a:r>
            <a:r>
              <a:rPr lang="de-DE" smtClean="0"/>
              <a:t> </a:t>
            </a:r>
            <a:r>
              <a:rPr lang="de-DE" dirty="0" err="1" smtClean="0"/>
              <a:t>rush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r>
              <a:rPr lang="de-DE" dirty="0" smtClean="0"/>
              <a:t> </a:t>
            </a:r>
            <a:r>
              <a:rPr lang="de-DE" dirty="0" err="1" smtClean="0"/>
              <a:t>played</a:t>
            </a:r>
            <a:endParaRPr lang="de-DE" dirty="0" smtClean="0"/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bots</a:t>
            </a:r>
            <a:r>
              <a:rPr lang="de-DE" dirty="0" smtClean="0"/>
              <a:t> </a:t>
            </a:r>
            <a:r>
              <a:rPr lang="de-DE" dirty="0" err="1" smtClean="0"/>
              <a:t>specialized</a:t>
            </a:r>
            <a:r>
              <a:rPr lang="de-DE" dirty="0" smtClean="0"/>
              <a:t> on </a:t>
            </a:r>
            <a:r>
              <a:rPr lang="de-DE" dirty="0" err="1" smtClean="0"/>
              <a:t>race</a:t>
            </a:r>
            <a:r>
              <a:rPr lang="de-DE" dirty="0" smtClean="0"/>
              <a:t> (</a:t>
            </a:r>
            <a:r>
              <a:rPr lang="de-DE" dirty="0" err="1" smtClean="0"/>
              <a:t>except</a:t>
            </a:r>
            <a:r>
              <a:rPr lang="de-DE" dirty="0" smtClean="0"/>
              <a:t> BTHAI)</a:t>
            </a:r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but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seem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different </a:t>
            </a:r>
            <a:r>
              <a:rPr lang="de-DE" dirty="0" err="1" smtClean="0"/>
              <a:t>strategies</a:t>
            </a:r>
            <a:r>
              <a:rPr lang="de-DE" dirty="0" smtClean="0"/>
              <a:t> </a:t>
            </a:r>
            <a:r>
              <a:rPr lang="de-DE" dirty="0" err="1" smtClean="0"/>
              <a:t>against</a:t>
            </a:r>
            <a:r>
              <a:rPr lang="de-DE" dirty="0" smtClean="0"/>
              <a:t> different </a:t>
            </a:r>
            <a:r>
              <a:rPr lang="de-DE" dirty="0" err="1" smtClean="0"/>
              <a:t>races</a:t>
            </a:r>
            <a:endParaRPr lang="de-DE" dirty="0" smtClean="0"/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</a:t>
            </a:r>
            <a:r>
              <a:rPr lang="de-DE" dirty="0" err="1" smtClean="0"/>
              <a:t>interesting</a:t>
            </a:r>
            <a:r>
              <a:rPr lang="de-DE" dirty="0" smtClean="0"/>
              <a:t> </a:t>
            </a:r>
            <a:r>
              <a:rPr lang="de-DE" dirty="0" err="1" smtClean="0"/>
              <a:t>tactics</a:t>
            </a:r>
            <a:r>
              <a:rPr lang="de-DE" dirty="0" smtClean="0"/>
              <a:t> </a:t>
            </a:r>
            <a:r>
              <a:rPr lang="de-DE" dirty="0" err="1" smtClean="0"/>
              <a:t>played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workers</a:t>
            </a:r>
            <a:r>
              <a:rPr lang="de-DE" dirty="0" smtClean="0"/>
              <a:t> (e.g. </a:t>
            </a:r>
            <a:r>
              <a:rPr lang="de-DE" dirty="0" err="1" smtClean="0"/>
              <a:t>BotQ</a:t>
            </a:r>
            <a:r>
              <a:rPr lang="de-DE" dirty="0" smtClean="0"/>
              <a:t> </a:t>
            </a:r>
            <a:r>
              <a:rPr lang="de-DE" dirty="0" err="1" smtClean="0"/>
              <a:t>opponent</a:t>
            </a:r>
            <a:r>
              <a:rPr lang="de-DE" dirty="0" smtClean="0"/>
              <a:t> </a:t>
            </a:r>
            <a:r>
              <a:rPr lang="de-DE" dirty="0" err="1" smtClean="0"/>
              <a:t>mining</a:t>
            </a:r>
            <a:r>
              <a:rPr lang="de-DE" dirty="0" smtClean="0"/>
              <a:t>)</a:t>
            </a:r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bots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problems</a:t>
            </a:r>
            <a:r>
              <a:rPr lang="de-DE" dirty="0" smtClean="0"/>
              <a:t> </a:t>
            </a:r>
            <a:r>
              <a:rPr lang="de-DE" dirty="0" err="1" smtClean="0"/>
              <a:t>finishing</a:t>
            </a:r>
            <a:r>
              <a:rPr lang="de-DE" dirty="0" smtClean="0"/>
              <a:t> an </a:t>
            </a:r>
            <a:r>
              <a:rPr lang="de-DE" dirty="0" err="1" smtClean="0"/>
              <a:t>opponent</a:t>
            </a:r>
            <a:r>
              <a:rPr lang="de-DE" dirty="0" smtClean="0"/>
              <a:t> off  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" y="0"/>
            <a:ext cx="3481182" cy="565146"/>
          </a:xfrm>
        </p:spPr>
        <p:txBody>
          <a:bodyPr/>
          <a:lstStyle/>
          <a:p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observations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EF03-2FDE-4A22-AB17-B88FE4993AFF}" type="datetime1">
              <a:rPr lang="da-DK" smtClean="0"/>
              <a:pPr/>
              <a:t>03-09-2011</a:t>
            </a:fld>
            <a:endParaRPr lang="da-DK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smtClean="0"/>
              <a:t>· </a:t>
            </a:r>
            <a:fld id="{CF11A150-449B-4001-AD83-43F62A764031}" type="slidenum">
              <a:rPr lang="da-DK" smtClean="0"/>
              <a:pPr/>
              <a:t>11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de-DE" dirty="0" smtClean="0"/>
              <a:t>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bots</a:t>
            </a:r>
            <a:r>
              <a:rPr lang="de-DE" dirty="0" smtClean="0"/>
              <a:t> </a:t>
            </a:r>
            <a:r>
              <a:rPr lang="de-DE" dirty="0" err="1" smtClean="0"/>
              <a:t>currently</a:t>
            </a:r>
            <a:r>
              <a:rPr lang="de-DE" dirty="0" smtClean="0"/>
              <a:t> do not </a:t>
            </a:r>
            <a:r>
              <a:rPr lang="de-DE" dirty="0" err="1" smtClean="0"/>
              <a:t>have</a:t>
            </a:r>
            <a:r>
              <a:rPr lang="de-DE" dirty="0" smtClean="0"/>
              <a:t> a </a:t>
            </a:r>
            <a:r>
              <a:rPr lang="de-DE" dirty="0" err="1" smtClean="0"/>
              <a:t>chance</a:t>
            </a:r>
            <a:r>
              <a:rPr lang="de-DE" dirty="0" smtClean="0"/>
              <a:t> </a:t>
            </a:r>
            <a:r>
              <a:rPr lang="de-DE" dirty="0" err="1" smtClean="0"/>
              <a:t>against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3 </a:t>
            </a:r>
            <a:r>
              <a:rPr lang="de-DE" dirty="0" err="1" smtClean="0"/>
              <a:t>best</a:t>
            </a:r>
            <a:r>
              <a:rPr lang="de-DE" dirty="0" smtClean="0"/>
              <a:t> </a:t>
            </a:r>
            <a:r>
              <a:rPr lang="de-DE" dirty="0" err="1" smtClean="0"/>
              <a:t>ones</a:t>
            </a:r>
            <a:r>
              <a:rPr lang="de-DE" dirty="0" smtClean="0"/>
              <a:t>, </a:t>
            </a:r>
            <a:r>
              <a:rPr lang="de-DE" dirty="0" err="1" smtClean="0"/>
              <a:t>huge</a:t>
            </a:r>
            <a:r>
              <a:rPr lang="de-DE" dirty="0" smtClean="0"/>
              <a:t> </a:t>
            </a:r>
            <a:r>
              <a:rPr lang="de-DE" dirty="0" err="1" smtClean="0"/>
              <a:t>quality</a:t>
            </a:r>
            <a:r>
              <a:rPr lang="de-DE" dirty="0" smtClean="0"/>
              <a:t> </a:t>
            </a:r>
            <a:r>
              <a:rPr lang="de-DE" dirty="0" err="1" smtClean="0"/>
              <a:t>differences</a:t>
            </a:r>
            <a:endParaRPr lang="de-DE" dirty="0" smtClean="0"/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</a:t>
            </a:r>
            <a:r>
              <a:rPr lang="de-DE" dirty="0" err="1" smtClean="0"/>
              <a:t>bots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difficulties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don‘t</a:t>
            </a:r>
            <a:r>
              <a:rPr lang="de-DE" dirty="0" smtClean="0"/>
              <a:t> </a:t>
            </a:r>
            <a:r>
              <a:rPr lang="de-DE" dirty="0" err="1" smtClean="0"/>
              <a:t>know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terrain</a:t>
            </a:r>
            <a:r>
              <a:rPr lang="de-DE" dirty="0" smtClean="0"/>
              <a:t>, </a:t>
            </a:r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</a:t>
            </a:r>
            <a:r>
              <a:rPr lang="de-DE" dirty="0" err="1" smtClean="0"/>
              <a:t>comparison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AIIDE </a:t>
            </a:r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difficult</a:t>
            </a:r>
            <a:r>
              <a:rPr lang="de-DE" dirty="0" smtClean="0"/>
              <a:t> (not all </a:t>
            </a:r>
            <a:r>
              <a:rPr lang="de-DE" dirty="0" err="1" smtClean="0"/>
              <a:t>bots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same, different </a:t>
            </a:r>
            <a:r>
              <a:rPr lang="de-DE" dirty="0" err="1" smtClean="0"/>
              <a:t>tournament</a:t>
            </a:r>
            <a:r>
              <a:rPr lang="de-DE" dirty="0" smtClean="0"/>
              <a:t> </a:t>
            </a:r>
            <a:r>
              <a:rPr lang="de-DE" dirty="0" err="1" smtClean="0"/>
              <a:t>mode</a:t>
            </a:r>
            <a:r>
              <a:rPr lang="de-DE" dirty="0" smtClean="0"/>
              <a:t>)</a:t>
            </a:r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but </a:t>
            </a:r>
            <a:r>
              <a:rPr lang="de-DE" dirty="0" err="1" smtClean="0"/>
              <a:t>general</a:t>
            </a:r>
            <a:r>
              <a:rPr lang="de-DE" dirty="0" smtClean="0"/>
              <a:t> </a:t>
            </a:r>
            <a:r>
              <a:rPr lang="de-DE" dirty="0" err="1" smtClean="0"/>
              <a:t>tendency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same </a:t>
            </a:r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</a:t>
            </a:r>
            <a:r>
              <a:rPr lang="de-DE" dirty="0" err="1" smtClean="0"/>
              <a:t>best</a:t>
            </a:r>
            <a:r>
              <a:rPr lang="de-DE" dirty="0" smtClean="0"/>
              <a:t> 4 </a:t>
            </a:r>
            <a:r>
              <a:rPr lang="de-DE" dirty="0" err="1" smtClean="0"/>
              <a:t>bots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all </a:t>
            </a:r>
            <a:r>
              <a:rPr lang="de-DE" dirty="0" err="1" smtClean="0"/>
              <a:t>Protoss</a:t>
            </a:r>
            <a:r>
              <a:rPr lang="de-DE" dirty="0" smtClean="0"/>
              <a:t> </a:t>
            </a:r>
            <a:r>
              <a:rPr lang="de-DE" dirty="0" err="1" smtClean="0"/>
              <a:t>race</a:t>
            </a:r>
            <a:r>
              <a:rPr lang="de-DE" dirty="0" smtClean="0"/>
              <a:t>, but 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best</a:t>
            </a:r>
            <a:r>
              <a:rPr lang="de-DE" dirty="0" smtClean="0"/>
              <a:t> (BTHAI)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Zerg</a:t>
            </a:r>
            <a:r>
              <a:rPr lang="de-DE" dirty="0" smtClean="0"/>
              <a:t>, potential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races</a:t>
            </a:r>
            <a:r>
              <a:rPr lang="de-DE" dirty="0" smtClean="0"/>
              <a:t> not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yet</a:t>
            </a:r>
            <a:endParaRPr lang="de-DE" dirty="0" smtClean="0"/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was </a:t>
            </a:r>
            <a:r>
              <a:rPr lang="de-DE" dirty="0" err="1" smtClean="0"/>
              <a:t>big</a:t>
            </a:r>
            <a:r>
              <a:rPr lang="de-DE" dirty="0" smtClean="0"/>
              <a:t> </a:t>
            </a:r>
            <a:r>
              <a:rPr lang="de-DE" dirty="0" err="1" smtClean="0"/>
              <a:t>fun</a:t>
            </a:r>
            <a:r>
              <a:rPr lang="de-DE" dirty="0" smtClean="0"/>
              <a:t>, but </a:t>
            </a:r>
            <a:r>
              <a:rPr lang="de-DE" dirty="0" err="1" smtClean="0"/>
              <a:t>next</a:t>
            </a:r>
            <a:r>
              <a:rPr lang="de-DE" dirty="0" smtClean="0"/>
              <a:t> time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automated</a:t>
            </a:r>
            <a:r>
              <a:rPr lang="de-DE" dirty="0" smtClean="0"/>
              <a:t> </a:t>
            </a:r>
            <a:r>
              <a:rPr lang="de-DE" dirty="0" err="1" smtClean="0"/>
              <a:t>game</a:t>
            </a:r>
            <a:r>
              <a:rPr lang="de-DE" dirty="0" smtClean="0"/>
              <a:t> </a:t>
            </a:r>
            <a:r>
              <a:rPr lang="de-DE" dirty="0" err="1" smtClean="0"/>
              <a:t>recording</a:t>
            </a:r>
            <a:r>
              <a:rPr lang="de-DE" dirty="0" smtClean="0"/>
              <a:t>, </a:t>
            </a:r>
            <a:r>
              <a:rPr lang="de-DE" dirty="0" err="1" smtClean="0"/>
              <a:t>please</a:t>
            </a:r>
            <a:r>
              <a:rPr lang="de-DE" dirty="0" smtClean="0"/>
              <a:t> (</a:t>
            </a:r>
            <a:r>
              <a:rPr lang="de-DE" dirty="0" err="1" smtClean="0"/>
              <a:t>cooperation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Alberta </a:t>
            </a:r>
            <a:r>
              <a:rPr lang="de-DE" dirty="0" err="1" smtClean="0"/>
              <a:t>people</a:t>
            </a:r>
            <a:r>
              <a:rPr lang="de-DE" dirty="0" smtClean="0"/>
              <a:t>)</a:t>
            </a:r>
          </a:p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" y="0"/>
            <a:ext cx="1901006" cy="565146"/>
          </a:xfrm>
        </p:spPr>
        <p:txBody>
          <a:bodyPr/>
          <a:lstStyle/>
          <a:p>
            <a:r>
              <a:rPr lang="de-DE" dirty="0" err="1" smtClean="0"/>
              <a:t>Summary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EF03-2FDE-4A22-AB17-B88FE4993AFF}" type="datetime1">
              <a:rPr lang="da-DK" smtClean="0"/>
              <a:pPr/>
              <a:t>03-09-2011</a:t>
            </a:fld>
            <a:endParaRPr lang="da-DK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smtClean="0"/>
              <a:t>· </a:t>
            </a:r>
            <a:fld id="{CF11A150-449B-4001-AD83-43F62A764031}" type="slidenum">
              <a:rPr lang="da-DK" smtClean="0"/>
              <a:pPr/>
              <a:t>12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de-DE" dirty="0" smtClean="0"/>
              <a:t> </a:t>
            </a:r>
            <a:r>
              <a:rPr lang="de-DE" dirty="0" err="1" smtClean="0"/>
              <a:t>loosely</a:t>
            </a:r>
            <a:r>
              <a:rPr lang="de-DE" dirty="0" smtClean="0"/>
              <a:t>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AIIDE </a:t>
            </a:r>
            <a:r>
              <a:rPr lang="de-DE" dirty="0" err="1" smtClean="0"/>
              <a:t>StarCraft</a:t>
            </a:r>
            <a:r>
              <a:rPr lang="de-DE" dirty="0" smtClean="0"/>
              <a:t> </a:t>
            </a:r>
            <a:r>
              <a:rPr lang="de-DE" dirty="0" err="1" smtClean="0"/>
              <a:t>Competition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Michael </a:t>
            </a:r>
            <a:r>
              <a:rPr lang="de-DE" dirty="0" err="1" smtClean="0"/>
              <a:t>Buro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David Churchill</a:t>
            </a:r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implemented</a:t>
            </a:r>
            <a:r>
              <a:rPr lang="de-DE" dirty="0" smtClean="0"/>
              <a:t> a </a:t>
            </a:r>
            <a:r>
              <a:rPr lang="de-DE" dirty="0" err="1" smtClean="0"/>
              <a:t>nice</a:t>
            </a:r>
            <a:r>
              <a:rPr lang="de-DE" dirty="0" smtClean="0"/>
              <a:t> </a:t>
            </a:r>
            <a:r>
              <a:rPr lang="de-DE" dirty="0" err="1" smtClean="0"/>
              <a:t>software</a:t>
            </a:r>
            <a:r>
              <a:rPr lang="de-DE" dirty="0" smtClean="0"/>
              <a:t>, but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came</a:t>
            </a:r>
            <a:r>
              <a:rPr lang="de-DE" dirty="0" smtClean="0"/>
              <a:t> </a:t>
            </a:r>
            <a:r>
              <a:rPr lang="de-DE" dirty="0" err="1" smtClean="0"/>
              <a:t>too</a:t>
            </a:r>
            <a:r>
              <a:rPr lang="de-DE" dirty="0" smtClean="0"/>
              <a:t> </a:t>
            </a:r>
            <a:r>
              <a:rPr lang="de-DE" dirty="0" err="1" smtClean="0"/>
              <a:t>late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us</a:t>
            </a:r>
            <a:r>
              <a:rPr lang="de-DE" dirty="0" smtClean="0"/>
              <a:t> (</a:t>
            </a:r>
            <a:r>
              <a:rPr lang="de-DE" dirty="0" err="1" smtClean="0"/>
              <a:t>automated</a:t>
            </a:r>
            <a:r>
              <a:rPr lang="de-DE" dirty="0" smtClean="0"/>
              <a:t> </a:t>
            </a:r>
            <a:r>
              <a:rPr lang="de-DE" dirty="0" err="1" smtClean="0"/>
              <a:t>round-robin</a:t>
            </a:r>
            <a:r>
              <a:rPr lang="de-DE" dirty="0" smtClean="0"/>
              <a:t>)</a:t>
            </a:r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same </a:t>
            </a:r>
            <a:r>
              <a:rPr lang="de-DE" dirty="0" err="1" smtClean="0"/>
              <a:t>rules</a:t>
            </a:r>
            <a:r>
              <a:rPr lang="de-DE" dirty="0" smtClean="0"/>
              <a:t>, but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did</a:t>
            </a:r>
            <a:r>
              <a:rPr lang="de-DE" dirty="0" smtClean="0"/>
              <a:t> not </a:t>
            </a:r>
            <a:r>
              <a:rPr lang="de-DE" dirty="0" err="1" smtClean="0"/>
              <a:t>publish</a:t>
            </a:r>
            <a:r>
              <a:rPr lang="de-DE" dirty="0" smtClean="0"/>
              <a:t> </a:t>
            </a:r>
            <a:r>
              <a:rPr lang="de-DE" dirty="0" err="1" smtClean="0"/>
              <a:t>map</a:t>
            </a:r>
            <a:r>
              <a:rPr lang="de-DE" dirty="0" smtClean="0"/>
              <a:t> </a:t>
            </a:r>
            <a:r>
              <a:rPr lang="de-DE" dirty="0" err="1" smtClean="0"/>
              <a:t>choice</a:t>
            </a:r>
            <a:endParaRPr lang="de-DE" dirty="0" smtClean="0"/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cannot</a:t>
            </a:r>
            <a:r>
              <a:rPr lang="de-DE" dirty="0" smtClean="0"/>
              <a:t> do </a:t>
            </a:r>
            <a:r>
              <a:rPr lang="de-DE" dirty="0" err="1" smtClean="0"/>
              <a:t>full</a:t>
            </a:r>
            <a:r>
              <a:rPr lang="de-DE" dirty="0" smtClean="0"/>
              <a:t> </a:t>
            </a:r>
            <a:r>
              <a:rPr lang="de-DE" dirty="0" err="1" smtClean="0"/>
              <a:t>round</a:t>
            </a:r>
            <a:r>
              <a:rPr lang="de-DE" dirty="0" smtClean="0"/>
              <a:t> </a:t>
            </a:r>
            <a:r>
              <a:rPr lang="de-DE" dirty="0" err="1" smtClean="0"/>
              <a:t>robin</a:t>
            </a:r>
            <a:r>
              <a:rPr lang="de-DE" dirty="0" smtClean="0"/>
              <a:t> (</a:t>
            </a:r>
            <a:r>
              <a:rPr lang="de-DE" dirty="0" err="1" smtClean="0"/>
              <a:t>manually</a:t>
            </a:r>
            <a:r>
              <a:rPr lang="de-DE" dirty="0" smtClean="0"/>
              <a:t>!)</a:t>
            </a:r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10 </a:t>
            </a:r>
            <a:r>
              <a:rPr lang="de-DE" dirty="0" err="1" smtClean="0"/>
              <a:t>submissions</a:t>
            </a:r>
            <a:r>
              <a:rPr lang="de-DE" dirty="0" smtClean="0"/>
              <a:t> (</a:t>
            </a:r>
            <a:r>
              <a:rPr lang="de-DE" dirty="0" err="1" smtClean="0"/>
              <a:t>none</a:t>
            </a:r>
            <a:r>
              <a:rPr lang="de-DE" dirty="0" smtClean="0"/>
              <a:t>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organizers</a:t>
            </a:r>
            <a:r>
              <a:rPr lang="de-DE" dirty="0" smtClean="0"/>
              <a:t>)</a:t>
            </a:r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2 </a:t>
            </a:r>
            <a:r>
              <a:rPr lang="de-DE" dirty="0" err="1" smtClean="0"/>
              <a:t>brackets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5, </a:t>
            </a:r>
            <a:r>
              <a:rPr lang="de-DE" dirty="0" err="1" smtClean="0"/>
              <a:t>qualifying</a:t>
            </a:r>
            <a:r>
              <a:rPr lang="de-DE" dirty="0" smtClean="0"/>
              <a:t> </a:t>
            </a:r>
            <a:r>
              <a:rPr lang="de-DE" dirty="0" err="1" smtClean="0"/>
              <a:t>round</a:t>
            </a:r>
            <a:endParaRPr lang="de-DE" dirty="0" smtClean="0"/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4 </a:t>
            </a:r>
            <a:r>
              <a:rPr lang="de-DE" dirty="0" err="1" smtClean="0"/>
              <a:t>best</a:t>
            </a:r>
            <a:r>
              <a:rPr lang="de-DE" dirty="0" smtClean="0"/>
              <a:t> </a:t>
            </a:r>
            <a:r>
              <a:rPr lang="de-DE" dirty="0" err="1" smtClean="0"/>
              <a:t>bots</a:t>
            </a:r>
            <a:r>
              <a:rPr lang="de-DE" dirty="0" smtClean="0"/>
              <a:t> </a:t>
            </a:r>
            <a:r>
              <a:rPr lang="de-DE" dirty="0" err="1" smtClean="0"/>
              <a:t>go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final </a:t>
            </a:r>
            <a:r>
              <a:rPr lang="de-DE" dirty="0" err="1" smtClean="0"/>
              <a:t>round</a:t>
            </a:r>
            <a:r>
              <a:rPr lang="de-DE" dirty="0" smtClean="0"/>
              <a:t> (</a:t>
            </a:r>
            <a:r>
              <a:rPr lang="de-DE" dirty="0" err="1" smtClean="0"/>
              <a:t>round-robin</a:t>
            </a:r>
            <a:r>
              <a:rPr lang="de-DE" dirty="0" smtClean="0"/>
              <a:t> on 5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maps</a:t>
            </a:r>
            <a:r>
              <a:rPr lang="de-DE" dirty="0" smtClean="0"/>
              <a:t>)</a:t>
            </a:r>
          </a:p>
          <a:p>
            <a:pPr>
              <a:buFont typeface="Courier New" pitchFamily="49" charset="0"/>
              <a:buChar char="o"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" y="0"/>
            <a:ext cx="2645056" cy="565146"/>
          </a:xfrm>
        </p:spPr>
        <p:txBody>
          <a:bodyPr/>
          <a:lstStyle/>
          <a:p>
            <a:r>
              <a:rPr lang="de-DE" dirty="0" smtClean="0"/>
              <a:t>General </a:t>
            </a:r>
            <a:r>
              <a:rPr lang="de-DE" dirty="0" err="1" smtClean="0"/>
              <a:t>setup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EF03-2FDE-4A22-AB17-B88FE4993AFF}" type="datetime1">
              <a:rPr lang="da-DK" smtClean="0"/>
              <a:pPr/>
              <a:t>03-09-2011</a:t>
            </a:fld>
            <a:endParaRPr lang="da-DK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smtClean="0"/>
              <a:t>· </a:t>
            </a:r>
            <a:fld id="{CF11A150-449B-4001-AD83-43F62A764031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609600" y="685800"/>
            <a:ext cx="8001000" cy="624840"/>
          </a:xfrm>
        </p:spPr>
        <p:txBody>
          <a:bodyPr/>
          <a:lstStyle/>
          <a:p>
            <a:r>
              <a:rPr lang="de-DE" dirty="0" smtClean="0"/>
              <a:t>Track A: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" y="0"/>
            <a:ext cx="2363890" cy="565146"/>
          </a:xfrm>
        </p:spPr>
        <p:txBody>
          <a:bodyPr/>
          <a:lstStyle/>
          <a:p>
            <a:r>
              <a:rPr lang="de-DE" dirty="0" err="1" smtClean="0"/>
              <a:t>Submissions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EF03-2FDE-4A22-AB17-B88FE4993AFF}" type="datetime1">
              <a:rPr lang="da-DK" smtClean="0"/>
              <a:pPr/>
              <a:t>03-09-2011</a:t>
            </a:fld>
            <a:endParaRPr lang="da-DK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smtClean="0"/>
              <a:t>· </a:t>
            </a:r>
            <a:fld id="{CF11A150-449B-4001-AD83-43F62A764031}" type="slidenum">
              <a:rPr lang="da-DK" smtClean="0"/>
              <a:pPr/>
              <a:t>3</a:t>
            </a:fld>
            <a:endParaRPr lang="da-DK"/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533400" y="1219200"/>
          <a:ext cx="8069264" cy="43892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7316"/>
                <a:gridCol w="954486"/>
                <a:gridCol w="1828800"/>
                <a:gridCol w="326866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de-DE" dirty="0" err="1"/>
                        <a:t>Botname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/>
                        <a:t>Race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/>
                        <a:t>Contributor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de-DE">
                        <a:latin typeface="Arial"/>
                      </a:endParaRPr>
                    </a:p>
                  </a:txBody>
                  <a:tcPr anchor="ctr"/>
                </a:tc>
              </a:tr>
              <a:tr h="396145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Nova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Terran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Alberto Uriarte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IIIA-</a:t>
                      </a:r>
                      <a:r>
                        <a:rPr lang="de-DE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Spanish</a:t>
                      </a:r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Nat. Res. Council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</a:tr>
              <a:tr h="396145">
                <a:tc>
                  <a:txBody>
                    <a:bodyPr/>
                    <a:lstStyle/>
                    <a:p>
                      <a:pPr algn="l"/>
                      <a:r>
                        <a:rPr lang="de-DE" dirty="0" err="1"/>
                        <a:t>Skynet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Protoss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Andrew Smith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 smtClean="0">
                          <a:latin typeface="+mn-lt"/>
                        </a:rPr>
                        <a:t>none</a:t>
                      </a:r>
                      <a:endParaRPr lang="de-DE" dirty="0" smtClean="0">
                        <a:latin typeface="+mn-lt"/>
                      </a:endParaRPr>
                    </a:p>
                  </a:txBody>
                  <a:tcPr anchor="ctr"/>
                </a:tc>
              </a:tr>
              <a:tr h="396145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LSAI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/>
                        <a:t>Zerg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Douglas Patti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Lafayette College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</a:tr>
              <a:tr h="396145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AIUR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/>
                        <a:t>Protoss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Florian Richoux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University </a:t>
                      </a:r>
                      <a:r>
                        <a:rPr lang="de-DE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Tokyo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</a:tr>
              <a:tr h="396145"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BroodwarBotQ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/>
                        <a:t>Protoss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Gabriel Synnaeve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University </a:t>
                      </a:r>
                      <a:r>
                        <a:rPr lang="de-DE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Grenoble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</a:tr>
              <a:tr h="396145"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Xelnaga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/>
                        <a:t>Protoss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Ho-Chul Cho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Sejong</a:t>
                      </a:r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University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</a:tr>
              <a:tr h="396145"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BTHAI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/>
                        <a:t>Zerg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Johan </a:t>
                      </a:r>
                      <a:r>
                        <a:rPr lang="de-DE" dirty="0" err="1"/>
                        <a:t>Hagelbäck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Blekinge</a:t>
                      </a:r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Institute </a:t>
                      </a:r>
                      <a:r>
                        <a:rPr lang="de-DE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Technology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</a:tr>
              <a:tr h="396145">
                <a:tc>
                  <a:txBody>
                    <a:bodyPr/>
                    <a:lstStyle/>
                    <a:p>
                      <a:pPr algn="l"/>
                      <a:r>
                        <a:rPr lang="de-DE" dirty="0" err="1">
                          <a:latin typeface="+mn-lt"/>
                        </a:rPr>
                        <a:t>EvoBot</a:t>
                      </a:r>
                      <a:endParaRPr lang="de-D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>
                          <a:latin typeface="+mn-lt"/>
                        </a:rPr>
                        <a:t>Terran</a:t>
                      </a:r>
                      <a:endParaRPr lang="de-D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>
                          <a:latin typeface="+mn-lt"/>
                        </a:rPr>
                        <a:t>Yujing Hu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University </a:t>
                      </a:r>
                      <a:r>
                        <a:rPr lang="de-DE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Nanjing</a:t>
                      </a:r>
                      <a:endParaRPr lang="de-DE" dirty="0">
                        <a:latin typeface="+mn-lt"/>
                      </a:endParaRPr>
                    </a:p>
                  </a:txBody>
                  <a:tcPr anchor="ctr"/>
                </a:tc>
              </a:tr>
              <a:tr h="458154">
                <a:tc>
                  <a:txBody>
                    <a:bodyPr/>
                    <a:lstStyle/>
                    <a:p>
                      <a:pPr algn="l"/>
                      <a:r>
                        <a:rPr lang="de-DE" dirty="0" err="1">
                          <a:latin typeface="+mn-lt"/>
                        </a:rPr>
                        <a:t>Protoss</a:t>
                      </a:r>
                      <a:r>
                        <a:rPr lang="de-DE" dirty="0">
                          <a:latin typeface="+mn-lt"/>
                        </a:rPr>
                        <a:t> </a:t>
                      </a:r>
                      <a:r>
                        <a:rPr lang="de-DE" dirty="0" err="1">
                          <a:latin typeface="+mn-lt"/>
                        </a:rPr>
                        <a:t>Beast</a:t>
                      </a:r>
                      <a:r>
                        <a:rPr lang="de-DE" dirty="0">
                          <a:latin typeface="+mn-lt"/>
                        </a:rPr>
                        <a:t> </a:t>
                      </a:r>
                      <a:r>
                        <a:rPr lang="de-DE" dirty="0" err="1">
                          <a:latin typeface="+mn-lt"/>
                        </a:rPr>
                        <a:t>Jelly</a:t>
                      </a:r>
                      <a:endParaRPr lang="de-D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>
                          <a:latin typeface="+mn-lt"/>
                        </a:rPr>
                        <a:t>Protoss</a:t>
                      </a:r>
                      <a:endParaRPr lang="de-D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>
                          <a:latin typeface="+mn-lt"/>
                        </a:rPr>
                        <a:t>Joshua Dong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Westwood High School</a:t>
                      </a:r>
                      <a:endParaRPr lang="de-DE" dirty="0">
                        <a:latin typeface="+mn-lt"/>
                      </a:endParaRPr>
                    </a:p>
                  </a:txBody>
                  <a:tcPr anchor="ctr"/>
                </a:tc>
              </a:tr>
              <a:tr h="396145">
                <a:tc>
                  <a:txBody>
                    <a:bodyPr/>
                    <a:lstStyle/>
                    <a:p>
                      <a:pPr algn="l"/>
                      <a:r>
                        <a:rPr lang="de-DE" dirty="0" err="1">
                          <a:latin typeface="+mn-lt"/>
                        </a:rPr>
                        <a:t>UalbertaBot</a:t>
                      </a:r>
                      <a:endParaRPr lang="de-D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>
                          <a:latin typeface="+mn-lt"/>
                        </a:rPr>
                        <a:t>Protoss</a:t>
                      </a:r>
                      <a:endParaRPr lang="de-D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>
                          <a:latin typeface="+mn-lt"/>
                        </a:rPr>
                        <a:t>David Churchill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University </a:t>
                      </a:r>
                      <a:r>
                        <a:rPr lang="de-DE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Alberta</a:t>
                      </a:r>
                      <a:endParaRPr lang="de-DE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533400" y="5712767"/>
            <a:ext cx="7345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+mn-lt"/>
              </a:rPr>
              <a:t>Track B </a:t>
            </a:r>
            <a:r>
              <a:rPr lang="de-DE" dirty="0" err="1" smtClean="0">
                <a:latin typeface="+mn-lt"/>
              </a:rPr>
              <a:t>cancelled</a:t>
            </a:r>
            <a:r>
              <a:rPr lang="de-DE" dirty="0" smtClean="0">
                <a:latin typeface="+mn-lt"/>
              </a:rPr>
              <a:t>, </a:t>
            </a:r>
            <a:r>
              <a:rPr lang="de-DE" dirty="0" err="1" smtClean="0">
                <a:latin typeface="+mn-lt"/>
              </a:rPr>
              <a:t>only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one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submission</a:t>
            </a:r>
            <a:r>
              <a:rPr lang="de-DE" dirty="0" smtClean="0">
                <a:latin typeface="+mn-lt"/>
              </a:rPr>
              <a:t> (Johan </a:t>
            </a:r>
            <a:r>
              <a:rPr lang="de-DE" dirty="0" err="1" smtClean="0">
                <a:latin typeface="+mn-lt"/>
              </a:rPr>
              <a:t>Hagelbäck</a:t>
            </a:r>
            <a:r>
              <a:rPr lang="de-DE" dirty="0" smtClean="0">
                <a:latin typeface="+mn-lt"/>
              </a:rPr>
              <a:t>)</a:t>
            </a:r>
            <a:endParaRPr lang="de-DE" dirty="0">
              <a:latin typeface="+mn-lt"/>
            </a:endParaRPr>
          </a:p>
        </p:txBody>
      </p:sp>
      <p:pic>
        <p:nvPicPr>
          <p:cNvPr id="10" name="Sorry.wav-9114-Free-Loops.com.wav">
            <a:hlinkClick r:id="" action="ppaction://media"/>
          </p:cNvPr>
          <p:cNvPicPr>
            <a:picLocks noRot="1" noChangeAspect="1"/>
          </p:cNvPicPr>
          <p:nvPr>
            <a:wavAudioFile r:embed="rId1" name="Sorry.wav-9114-Free-Loops.com.wav"/>
          </p:nvPr>
        </p:nvPicPr>
        <p:blipFill>
          <a:blip r:embed="rId3"/>
          <a:stretch>
            <a:fillRect/>
          </a:stretch>
        </p:blipFill>
        <p:spPr>
          <a:xfrm>
            <a:off x="7848600" y="586963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de-DE" dirty="0" smtClean="0"/>
              <a:t> 5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maps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round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 smtClean="0">
                <a:solidFill>
                  <a:schemeClr val="tx1"/>
                </a:solidFill>
              </a:rPr>
              <a:t>iCCup</a:t>
            </a:r>
            <a:r>
              <a:rPr lang="de-DE" dirty="0" smtClean="0">
                <a:solidFill>
                  <a:schemeClr val="tx1"/>
                </a:solidFill>
              </a:rPr>
              <a:t> lost temple 2.4, </a:t>
            </a:r>
            <a:r>
              <a:rPr lang="de-DE" dirty="0" err="1" smtClean="0">
                <a:solidFill>
                  <a:schemeClr val="tx1"/>
                </a:solidFill>
              </a:rPr>
              <a:t>iCCup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rush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hour</a:t>
            </a:r>
            <a:r>
              <a:rPr lang="de-DE" dirty="0" smtClean="0">
                <a:solidFill>
                  <a:schemeClr val="tx1"/>
                </a:solidFill>
              </a:rPr>
              <a:t> 3.1, 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dirty="0" err="1" smtClean="0">
                <a:solidFill>
                  <a:schemeClr val="tx1"/>
                </a:solidFill>
              </a:rPr>
              <a:t>iCCup</a:t>
            </a:r>
            <a:r>
              <a:rPr lang="de-DE" dirty="0" smtClean="0">
                <a:solidFill>
                  <a:schemeClr val="tx1"/>
                </a:solidFill>
              </a:rPr>
              <a:t> swordinthemoon2.1, </a:t>
            </a:r>
            <a:r>
              <a:rPr lang="de-DE" dirty="0" err="1" smtClean="0">
                <a:solidFill>
                  <a:schemeClr val="tx1"/>
                </a:solidFill>
              </a:rPr>
              <a:t>iCCup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yellow</a:t>
            </a:r>
            <a:r>
              <a:rPr lang="de-DE" dirty="0" smtClean="0">
                <a:solidFill>
                  <a:schemeClr val="tx1"/>
                </a:solidFill>
              </a:rPr>
              <a:t> 1.1, La_Mancha1.1</a:t>
            </a:r>
            <a:r>
              <a:rPr lang="de-DE" dirty="0" smtClean="0"/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 crashing results in an instant win for the opponent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 the two bots with most wins (in each bracket) qualify for the final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 if we have equal numbers, direct encounters count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 manual game stop if deadlocked, </a:t>
            </a:r>
            <a:r>
              <a:rPr lang="en-US" dirty="0" err="1" smtClean="0"/>
              <a:t>StarCraft</a:t>
            </a:r>
            <a:r>
              <a:rPr lang="en-US" dirty="0" smtClean="0"/>
              <a:t> point system determines winner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" y="0"/>
            <a:ext cx="2157102" cy="565146"/>
          </a:xfrm>
        </p:spPr>
        <p:txBody>
          <a:bodyPr/>
          <a:lstStyle/>
          <a:p>
            <a:r>
              <a:rPr lang="de-DE" dirty="0" smtClean="0"/>
              <a:t>Basic </a:t>
            </a:r>
            <a:r>
              <a:rPr lang="de-DE" dirty="0" err="1" smtClean="0"/>
              <a:t>rules</a:t>
            </a:r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EF03-2FDE-4A22-AB17-B88FE4993AFF}" type="datetime1">
              <a:rPr lang="da-DK" smtClean="0"/>
              <a:pPr/>
              <a:t>03-09-2011</a:t>
            </a:fld>
            <a:endParaRPr lang="da-DK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smtClean="0"/>
              <a:t>· </a:t>
            </a:r>
            <a:fld id="{CF11A150-449B-4001-AD83-43F62A764031}" type="slidenum">
              <a:rPr lang="da-DK" smtClean="0"/>
              <a:pPr/>
              <a:t>4</a:t>
            </a:fld>
            <a:endParaRPr lang="da-DK"/>
          </a:p>
        </p:txBody>
      </p:sp>
      <p:pic>
        <p:nvPicPr>
          <p:cNvPr id="8" name="Robot Attention-9102-Free-Loops.com.wav">
            <a:hlinkClick r:id="" action="ppaction://media"/>
          </p:cNvPr>
          <p:cNvPicPr>
            <a:picLocks noRot="1" noChangeAspect="1"/>
          </p:cNvPicPr>
          <p:nvPr>
            <a:wavAudioFile r:embed="rId1" name="Robot Attention-9102-Free-Loops.com.wav"/>
          </p:nvPr>
        </p:nvPicPr>
        <p:blipFill>
          <a:blip r:embed="rId3"/>
          <a:stretch>
            <a:fillRect/>
          </a:stretch>
        </p:blipFill>
        <p:spPr>
          <a:xfrm>
            <a:off x="8077200" y="559308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609600" y="1701800"/>
            <a:ext cx="8001000" cy="3510280"/>
          </a:xfrm>
        </p:spPr>
        <p:txBody>
          <a:bodyPr/>
          <a:lstStyle/>
          <a:p>
            <a:r>
              <a:rPr lang="de-DE" dirty="0" smtClean="0"/>
              <a:t> </a:t>
            </a:r>
          </a:p>
          <a:p>
            <a:pPr>
              <a:buFont typeface="Courier New" pitchFamily="49" charset="0"/>
              <a:buChar char="o"/>
            </a:pPr>
            <a:endParaRPr lang="de-DE" dirty="0" smtClean="0"/>
          </a:p>
          <a:p>
            <a:pPr>
              <a:buFont typeface="Courier New" pitchFamily="49" charset="0"/>
              <a:buChar char="o"/>
            </a:pPr>
            <a:endParaRPr lang="de-DE" dirty="0" smtClean="0"/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</a:t>
            </a:r>
            <a:r>
              <a:rPr lang="de-DE" dirty="0" err="1" smtClean="0"/>
              <a:t>bots</a:t>
            </a:r>
            <a:r>
              <a:rPr lang="de-DE" dirty="0" smtClean="0"/>
              <a:t> </a:t>
            </a:r>
            <a:r>
              <a:rPr lang="de-DE" dirty="0" err="1" smtClean="0"/>
              <a:t>qualified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final </a:t>
            </a:r>
            <a:r>
              <a:rPr lang="de-DE" dirty="0" err="1" smtClean="0"/>
              <a:t>round</a:t>
            </a:r>
            <a:r>
              <a:rPr lang="de-DE" dirty="0" smtClean="0"/>
              <a:t>: UAB, </a:t>
            </a:r>
            <a:r>
              <a:rPr lang="de-DE" dirty="0" err="1" smtClean="0"/>
              <a:t>Skynet</a:t>
            </a:r>
            <a:r>
              <a:rPr lang="de-DE" dirty="0" smtClean="0"/>
              <a:t>, </a:t>
            </a:r>
            <a:r>
              <a:rPr lang="de-DE" dirty="0" err="1" smtClean="0"/>
              <a:t>BotQ</a:t>
            </a:r>
            <a:r>
              <a:rPr lang="de-DE" dirty="0" smtClean="0"/>
              <a:t>, 	</a:t>
            </a:r>
            <a:r>
              <a:rPr lang="de-DE" dirty="0" err="1" smtClean="0"/>
              <a:t>Xelnaga</a:t>
            </a:r>
            <a:r>
              <a:rPr lang="de-DE" dirty="0" smtClean="0"/>
              <a:t> (all </a:t>
            </a:r>
            <a:r>
              <a:rPr lang="de-DE" dirty="0" err="1" smtClean="0"/>
              <a:t>play</a:t>
            </a:r>
            <a:r>
              <a:rPr lang="de-DE" dirty="0" smtClean="0"/>
              <a:t> </a:t>
            </a:r>
            <a:r>
              <a:rPr lang="de-DE" dirty="0" err="1" smtClean="0"/>
              <a:t>Protoss</a:t>
            </a:r>
            <a:r>
              <a:rPr lang="de-DE" dirty="0" smtClean="0"/>
              <a:t> </a:t>
            </a:r>
            <a:r>
              <a:rPr lang="de-DE" dirty="0" err="1" smtClean="0"/>
              <a:t>race</a:t>
            </a:r>
            <a:r>
              <a:rPr lang="de-DE" dirty="0" smtClean="0"/>
              <a:t>)</a:t>
            </a:r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play</a:t>
            </a:r>
            <a:r>
              <a:rPr lang="de-DE" dirty="0" smtClean="0"/>
              <a:t> </a:t>
            </a:r>
            <a:r>
              <a:rPr lang="de-DE" dirty="0" err="1" smtClean="0"/>
              <a:t>full</a:t>
            </a:r>
            <a:r>
              <a:rPr lang="de-DE" dirty="0" smtClean="0"/>
              <a:t> </a:t>
            </a:r>
            <a:r>
              <a:rPr lang="de-DE" dirty="0" err="1" smtClean="0"/>
              <a:t>round-robin</a:t>
            </a:r>
            <a:r>
              <a:rPr lang="de-DE" dirty="0" smtClean="0"/>
              <a:t> on 5 </a:t>
            </a:r>
            <a:r>
              <a:rPr lang="de-DE" dirty="0" err="1" smtClean="0"/>
              <a:t>maps</a:t>
            </a:r>
            <a:r>
              <a:rPr lang="de-DE" dirty="0" smtClean="0"/>
              <a:t> 						(30 </a:t>
            </a:r>
            <a:r>
              <a:rPr lang="de-DE" dirty="0" err="1" smtClean="0"/>
              <a:t>games</a:t>
            </a:r>
            <a:r>
              <a:rPr lang="de-DE" dirty="0" smtClean="0"/>
              <a:t> per bot)</a:t>
            </a:r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</a:t>
            </a:r>
            <a:r>
              <a:rPr lang="de-DE" dirty="0" err="1" smtClean="0"/>
              <a:t>bots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ordered</a:t>
            </a:r>
            <a:r>
              <a:rPr lang="de-DE" dirty="0" smtClean="0"/>
              <a:t> </a:t>
            </a:r>
            <a:r>
              <a:rPr lang="de-DE" dirty="0" err="1" smtClean="0"/>
              <a:t>according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wins</a:t>
            </a:r>
            <a:endParaRPr lang="de-DE" dirty="0" smtClean="0"/>
          </a:p>
          <a:p>
            <a:pPr>
              <a:buFont typeface="Courier New" pitchFamily="49" charset="0"/>
              <a:buChar char="o"/>
            </a:pPr>
            <a:endParaRPr lang="de-DE" dirty="0" smtClean="0"/>
          </a:p>
          <a:p>
            <a:pPr>
              <a:buFont typeface="Courier New" pitchFamily="49" charset="0"/>
              <a:buChar char="o"/>
            </a:pPr>
            <a:endParaRPr lang="de-DE" dirty="0" smtClean="0"/>
          </a:p>
          <a:p>
            <a:pPr>
              <a:buFont typeface="Courier New" pitchFamily="49" charset="0"/>
              <a:buChar char="o"/>
            </a:pPr>
            <a:endParaRPr lang="de-DE" dirty="0" smtClean="0"/>
          </a:p>
          <a:p>
            <a:pPr>
              <a:buFont typeface="Courier New" pitchFamily="49" charset="0"/>
              <a:buChar char="o"/>
            </a:pPr>
            <a:endParaRPr lang="de-DE" dirty="0" smtClean="0"/>
          </a:p>
          <a:p>
            <a:pPr>
              <a:buFont typeface="Courier New" pitchFamily="49" charset="0"/>
              <a:buChar char="o"/>
            </a:pPr>
            <a:endParaRPr lang="de-DE" dirty="0" smtClean="0"/>
          </a:p>
          <a:p>
            <a:pPr>
              <a:buFont typeface="Courier New" pitchFamily="49" charset="0"/>
              <a:buChar char="o"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" y="0"/>
            <a:ext cx="2196984" cy="565146"/>
          </a:xfrm>
        </p:spPr>
        <p:txBody>
          <a:bodyPr/>
          <a:lstStyle/>
          <a:p>
            <a:r>
              <a:rPr lang="de-DE" dirty="0" smtClean="0"/>
              <a:t>Final </a:t>
            </a:r>
            <a:r>
              <a:rPr lang="de-DE" dirty="0" err="1" smtClean="0"/>
              <a:t>round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EF03-2FDE-4A22-AB17-B88FE4993AFF}" type="datetime1">
              <a:rPr lang="da-DK" smtClean="0"/>
              <a:pPr/>
              <a:t>03-09-2011</a:t>
            </a:fld>
            <a:endParaRPr lang="da-DK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smtClean="0"/>
              <a:t>· </a:t>
            </a:r>
            <a:fld id="{CF11A150-449B-4001-AD83-43F62A764031}" type="slidenum">
              <a:rPr lang="da-DK" smtClean="0"/>
              <a:pPr/>
              <a:t>5</a:t>
            </a:fld>
            <a:endParaRPr lang="da-DK"/>
          </a:p>
        </p:txBody>
      </p:sp>
      <p:pic>
        <p:nvPicPr>
          <p:cNvPr id="8" name="Robot Attention-9102-Free-Loops.com.wav">
            <a:hlinkClick r:id="" action="ppaction://media"/>
          </p:cNvPr>
          <p:cNvPicPr>
            <a:picLocks noRot="1" noChangeAspect="1"/>
          </p:cNvPicPr>
          <p:nvPr>
            <a:wavAudioFile r:embed="rId1" name="Robot Attention-9102-Free-Loops.com.wav"/>
          </p:nvPr>
        </p:nvPicPr>
        <p:blipFill>
          <a:blip r:embed="rId3"/>
          <a:stretch>
            <a:fillRect/>
          </a:stretch>
        </p:blipFill>
        <p:spPr>
          <a:xfrm>
            <a:off x="7848600" y="5181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err="1" smtClean="0"/>
              <a:t>BroodwarBotQ</a:t>
            </a:r>
            <a:r>
              <a:rPr lang="de-DE" b="1" dirty="0" smtClean="0"/>
              <a:t> (</a:t>
            </a:r>
            <a:r>
              <a:rPr lang="de-DE" b="1" dirty="0" err="1" smtClean="0"/>
              <a:t>BotQ</a:t>
            </a:r>
            <a:r>
              <a:rPr lang="de-DE" b="1" dirty="0" smtClean="0"/>
              <a:t> </a:t>
            </a:r>
            <a:r>
              <a:rPr lang="de-DE" b="1" dirty="0" err="1" smtClean="0"/>
              <a:t>or</a:t>
            </a:r>
            <a:r>
              <a:rPr lang="de-DE" b="1" dirty="0" smtClean="0"/>
              <a:t> BBQ, </a:t>
            </a:r>
            <a:r>
              <a:rPr lang="de-DE" b="1" dirty="0" err="1" smtClean="0"/>
              <a:t>Protoss</a:t>
            </a:r>
            <a:r>
              <a:rPr lang="de-DE" b="1" dirty="0" smtClean="0"/>
              <a:t>)</a:t>
            </a:r>
          </a:p>
          <a:p>
            <a:r>
              <a:rPr lang="de-DE" b="1" dirty="0" smtClean="0"/>
              <a:t>Gabriel </a:t>
            </a:r>
            <a:r>
              <a:rPr lang="de-DE" b="1" dirty="0" err="1" smtClean="0"/>
              <a:t>Synnaeve</a:t>
            </a:r>
            <a:r>
              <a:rPr lang="de-DE" b="1" dirty="0" smtClean="0"/>
              <a:t>, E-Motion </a:t>
            </a:r>
            <a:r>
              <a:rPr lang="de-DE" b="1" dirty="0" err="1" smtClean="0"/>
              <a:t>team</a:t>
            </a:r>
            <a:r>
              <a:rPr lang="de-DE" b="1" dirty="0" smtClean="0"/>
              <a:t> </a:t>
            </a:r>
            <a:r>
              <a:rPr lang="de-DE" b="1" dirty="0" err="1" smtClean="0"/>
              <a:t>at</a:t>
            </a:r>
            <a:r>
              <a:rPr lang="de-DE" b="1" dirty="0" smtClean="0"/>
              <a:t> INRIA Rhône-Alpes (LIG) / University </a:t>
            </a:r>
            <a:r>
              <a:rPr lang="de-DE" b="1" dirty="0" err="1" smtClean="0"/>
              <a:t>of</a:t>
            </a:r>
            <a:r>
              <a:rPr lang="de-DE" b="1" dirty="0" smtClean="0"/>
              <a:t> Grenoble, France:</a:t>
            </a:r>
          </a:p>
          <a:p>
            <a:endParaRPr lang="de-DE" dirty="0" smtClean="0"/>
          </a:p>
          <a:p>
            <a:r>
              <a:rPr lang="de-DE" dirty="0" err="1" smtClean="0"/>
              <a:t>BroodwarBotQ</a:t>
            </a:r>
            <a:r>
              <a:rPr lang="de-DE" dirty="0" smtClean="0"/>
              <a:t> </a:t>
            </a:r>
            <a:r>
              <a:rPr lang="de-DE" dirty="0" err="1" smtClean="0"/>
              <a:t>uses</a:t>
            </a:r>
            <a:r>
              <a:rPr lang="de-DE" dirty="0" smtClean="0"/>
              <a:t> </a:t>
            </a:r>
            <a:r>
              <a:rPr lang="de-DE" dirty="0" err="1" smtClean="0"/>
              <a:t>probabilistic</a:t>
            </a:r>
            <a:r>
              <a:rPr lang="de-DE" dirty="0" smtClean="0"/>
              <a:t> </a:t>
            </a:r>
            <a:r>
              <a:rPr lang="de-DE" dirty="0" err="1" smtClean="0"/>
              <a:t>techniques</a:t>
            </a:r>
            <a:r>
              <a:rPr lang="de-DE" dirty="0" smtClean="0"/>
              <a:t> </a:t>
            </a:r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micro</a:t>
            </a:r>
            <a:r>
              <a:rPr lang="de-DE" dirty="0" smtClean="0"/>
              <a:t> </a:t>
            </a:r>
            <a:r>
              <a:rPr lang="de-DE" dirty="0" err="1" smtClean="0"/>
              <a:t>management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strategy</a:t>
            </a:r>
            <a:r>
              <a:rPr lang="de-DE" dirty="0" smtClean="0"/>
              <a:t>. A </a:t>
            </a:r>
            <a:r>
              <a:rPr lang="de-DE" dirty="0" err="1" smtClean="0"/>
              <a:t>Bayesian</a:t>
            </a:r>
            <a:r>
              <a:rPr lang="de-DE" dirty="0" smtClean="0"/>
              <a:t> model </a:t>
            </a:r>
            <a:r>
              <a:rPr lang="de-DE" dirty="0" err="1" smtClean="0"/>
              <a:t>learned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high</a:t>
            </a:r>
            <a:r>
              <a:rPr lang="de-DE" dirty="0" smtClean="0"/>
              <a:t> </a:t>
            </a:r>
            <a:r>
              <a:rPr lang="de-DE" dirty="0" err="1" smtClean="0"/>
              <a:t>skill</a:t>
            </a:r>
            <a:r>
              <a:rPr lang="de-DE" dirty="0" smtClean="0"/>
              <a:t> </a:t>
            </a:r>
            <a:r>
              <a:rPr lang="de-DE" dirty="0" err="1" smtClean="0"/>
              <a:t>player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determine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opponent's</a:t>
            </a:r>
            <a:r>
              <a:rPr lang="de-DE" dirty="0" smtClean="0"/>
              <a:t> </a:t>
            </a:r>
            <a:r>
              <a:rPr lang="de-DE" dirty="0" err="1" smtClean="0"/>
              <a:t>strategy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a </a:t>
            </a:r>
            <a:r>
              <a:rPr lang="de-DE" dirty="0" err="1" smtClean="0"/>
              <a:t>Bayesian</a:t>
            </a:r>
            <a:r>
              <a:rPr lang="de-DE" dirty="0" smtClean="0"/>
              <a:t> </a:t>
            </a:r>
            <a:r>
              <a:rPr lang="de-DE" dirty="0" err="1" smtClean="0"/>
              <a:t>sensory</a:t>
            </a:r>
            <a:r>
              <a:rPr lang="de-DE" dirty="0" smtClean="0"/>
              <a:t> </a:t>
            </a:r>
            <a:r>
              <a:rPr lang="de-DE" dirty="0" err="1" smtClean="0"/>
              <a:t>motor</a:t>
            </a:r>
            <a:r>
              <a:rPr lang="de-DE" dirty="0" smtClean="0"/>
              <a:t> </a:t>
            </a:r>
            <a:r>
              <a:rPr lang="de-DE" dirty="0" err="1" smtClean="0"/>
              <a:t>fusion</a:t>
            </a:r>
            <a:r>
              <a:rPr lang="de-DE" dirty="0" smtClean="0"/>
              <a:t> model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micro-management</a:t>
            </a:r>
            <a:r>
              <a:rPr lang="de-DE" dirty="0" smtClean="0"/>
              <a:t>.</a:t>
            </a:r>
          </a:p>
          <a:p>
            <a:endParaRPr lang="de-DE" dirty="0" smtClean="0"/>
          </a:p>
          <a:p>
            <a:r>
              <a:rPr lang="de-DE" dirty="0" smtClean="0"/>
              <a:t>final </a:t>
            </a:r>
            <a:r>
              <a:rPr lang="de-DE" dirty="0" err="1" smtClean="0"/>
              <a:t>round</a:t>
            </a:r>
            <a:r>
              <a:rPr lang="de-DE" dirty="0" smtClean="0"/>
              <a:t> </a:t>
            </a:r>
            <a:r>
              <a:rPr lang="de-DE" dirty="0" err="1" smtClean="0"/>
              <a:t>wins</a:t>
            </a:r>
            <a:r>
              <a:rPr lang="de-DE" dirty="0" smtClean="0"/>
              <a:t>: 1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" y="0"/>
            <a:ext cx="1434148" cy="565146"/>
          </a:xfrm>
        </p:spPr>
        <p:txBody>
          <a:bodyPr/>
          <a:lstStyle/>
          <a:p>
            <a:r>
              <a:rPr lang="de-DE" dirty="0" smtClean="0"/>
              <a:t>Rank 4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EF03-2FDE-4A22-AB17-B88FE4993AFF}" type="datetime1">
              <a:rPr lang="da-DK" smtClean="0"/>
              <a:pPr/>
              <a:t>03-09-2011</a:t>
            </a:fld>
            <a:endParaRPr lang="da-DK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smtClean="0"/>
              <a:t>· </a:t>
            </a:r>
            <a:fld id="{CF11A150-449B-4001-AD83-43F62A764031}" type="slidenum">
              <a:rPr lang="da-DK" smtClean="0"/>
              <a:pPr/>
              <a:t>6</a:t>
            </a:fld>
            <a:endParaRPr lang="da-DK"/>
          </a:p>
        </p:txBody>
      </p:sp>
      <p:pic>
        <p:nvPicPr>
          <p:cNvPr id="6" name="Oriental Gong.wav-9081-Free-Loops.com.wav">
            <a:hlinkClick r:id="" action="ppaction://media"/>
          </p:cNvPr>
          <p:cNvPicPr>
            <a:picLocks noRot="1" noChangeAspect="1"/>
          </p:cNvPicPr>
          <p:nvPr>
            <a:wavAudioFile r:embed="rId1" name="Oriental Gong.wav-9081-Free-Loops.com.wav"/>
          </p:nvPr>
        </p:nvPicPr>
        <p:blipFill>
          <a:blip r:embed="rId3"/>
          <a:stretch>
            <a:fillRect/>
          </a:stretch>
        </p:blipFill>
        <p:spPr>
          <a:xfrm>
            <a:off x="8077200" y="544068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0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/>
              <a:t>Xelnaga</a:t>
            </a:r>
            <a:r>
              <a:rPr lang="en-US" b="1" dirty="0" smtClean="0"/>
              <a:t> (</a:t>
            </a:r>
            <a:r>
              <a:rPr lang="en-US" b="1" dirty="0" err="1" smtClean="0"/>
              <a:t>Protoss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Ho-</a:t>
            </a:r>
            <a:r>
              <a:rPr lang="en-US" b="1" dirty="0" err="1" smtClean="0"/>
              <a:t>Chul</a:t>
            </a:r>
            <a:r>
              <a:rPr lang="en-US" b="1" dirty="0" smtClean="0"/>
              <a:t> Cho and Kyung-</a:t>
            </a:r>
            <a:r>
              <a:rPr lang="en-US" b="1" dirty="0" err="1" smtClean="0"/>
              <a:t>Joong</a:t>
            </a:r>
            <a:r>
              <a:rPr lang="en-US" b="1" dirty="0" smtClean="0"/>
              <a:t> Kim, </a:t>
            </a:r>
          </a:p>
          <a:p>
            <a:r>
              <a:rPr lang="en-US" b="1" dirty="0" err="1" smtClean="0"/>
              <a:t>Sejong</a:t>
            </a:r>
            <a:r>
              <a:rPr lang="en-US" b="1" dirty="0" smtClean="0"/>
              <a:t> University, Seoul, Korea: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bot</a:t>
            </a:r>
            <a:r>
              <a:rPr lang="en-US" dirty="0" smtClean="0"/>
              <a:t> is determined to achieve the goal and the programming code is simple. It generally uses a rule base from artificial intelligence and is an expanded version of </a:t>
            </a:r>
            <a:r>
              <a:rPr lang="en-US" dirty="0" err="1" smtClean="0"/>
              <a:t>Aiurbot</a:t>
            </a:r>
            <a:r>
              <a:rPr lang="en-US" dirty="0" smtClean="0"/>
              <a:t> (old version) based on BWSAL.</a:t>
            </a:r>
          </a:p>
          <a:p>
            <a:endParaRPr lang="en-US" dirty="0" smtClean="0"/>
          </a:p>
          <a:p>
            <a:r>
              <a:rPr lang="en-US" dirty="0" smtClean="0"/>
              <a:t>final round wins: 11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" y="0"/>
            <a:ext cx="1434148" cy="565146"/>
          </a:xfrm>
        </p:spPr>
        <p:txBody>
          <a:bodyPr/>
          <a:lstStyle/>
          <a:p>
            <a:r>
              <a:rPr lang="de-DE" dirty="0" smtClean="0"/>
              <a:t>Rank 3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EF03-2FDE-4A22-AB17-B88FE4993AFF}" type="datetime1">
              <a:rPr lang="da-DK" smtClean="0"/>
              <a:pPr/>
              <a:t>03-09-2011</a:t>
            </a:fld>
            <a:endParaRPr lang="da-DK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smtClean="0"/>
              <a:t>· </a:t>
            </a:r>
            <a:fld id="{CF11A150-449B-4001-AD83-43F62A764031}" type="slidenum">
              <a:rPr lang="da-DK" smtClean="0"/>
              <a:pPr/>
              <a:t>7</a:t>
            </a:fld>
            <a:endParaRPr lang="da-DK"/>
          </a:p>
        </p:txBody>
      </p:sp>
      <p:pic>
        <p:nvPicPr>
          <p:cNvPr id="6" name="Fanfare.wav-9006-Free-Loops.com.wav">
            <a:hlinkClick r:id="" action="ppaction://media"/>
          </p:cNvPr>
          <p:cNvPicPr>
            <a:picLocks noRot="1" noChangeAspect="1"/>
          </p:cNvPicPr>
          <p:nvPr>
            <a:wavAudioFile r:embed="rId1" name="Fanfare.wav-9006-Free-Loops.com.wav"/>
          </p:nvPr>
        </p:nvPicPr>
        <p:blipFill>
          <a:blip r:embed="rId3"/>
          <a:stretch>
            <a:fillRect/>
          </a:stretch>
        </p:blipFill>
        <p:spPr>
          <a:xfrm>
            <a:off x="8305800" y="5181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72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/>
              <a:t>UAlbertaBot</a:t>
            </a:r>
            <a:r>
              <a:rPr lang="en-US" b="1" dirty="0" smtClean="0"/>
              <a:t> (</a:t>
            </a:r>
            <a:r>
              <a:rPr lang="en-US" b="1" dirty="0" err="1" smtClean="0"/>
              <a:t>Protoss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David Churchill, University of Alberta, Canada: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Protoss</a:t>
            </a:r>
            <a:r>
              <a:rPr lang="en-US" dirty="0" smtClean="0"/>
              <a:t> </a:t>
            </a:r>
            <a:r>
              <a:rPr lang="en-US" dirty="0" err="1" smtClean="0"/>
              <a:t>bot</a:t>
            </a:r>
            <a:r>
              <a:rPr lang="en-US" dirty="0" smtClean="0"/>
              <a:t> which uses early and constant pressure to contain or outright kill its enemy. Build orders are planned and implemented in real-time via depth-first branch &amp; bound heuristic search.</a:t>
            </a:r>
          </a:p>
          <a:p>
            <a:endParaRPr lang="en-US" dirty="0" smtClean="0"/>
          </a:p>
          <a:p>
            <a:r>
              <a:rPr lang="en-US" dirty="0" smtClean="0"/>
              <a:t>final round wins: 22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" y="0"/>
            <a:ext cx="1434148" cy="565146"/>
          </a:xfrm>
        </p:spPr>
        <p:txBody>
          <a:bodyPr/>
          <a:lstStyle/>
          <a:p>
            <a:r>
              <a:rPr lang="de-DE" dirty="0" smtClean="0"/>
              <a:t>Rank 2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EF03-2FDE-4A22-AB17-B88FE4993AFF}" type="datetime1">
              <a:rPr lang="da-DK" smtClean="0"/>
              <a:pPr/>
              <a:t>03-09-2011</a:t>
            </a:fld>
            <a:endParaRPr lang="da-DK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smtClean="0"/>
              <a:t>· </a:t>
            </a:r>
            <a:fld id="{CF11A150-449B-4001-AD83-43F62A764031}" type="slidenum">
              <a:rPr lang="da-DK" smtClean="0"/>
              <a:pPr/>
              <a:t>8</a:t>
            </a:fld>
            <a:endParaRPr lang="da-DK"/>
          </a:p>
        </p:txBody>
      </p:sp>
      <p:pic>
        <p:nvPicPr>
          <p:cNvPr id="8" name="Fanfare.wav-9006-Free-Loops.com.wav">
            <a:hlinkClick r:id="" action="ppaction://media"/>
          </p:cNvPr>
          <p:cNvPicPr>
            <a:picLocks noRot="1" noChangeAspect="1"/>
          </p:cNvPicPr>
          <p:nvPr>
            <a:wavAudioFile r:embed="rId1" name="Fanfare.wav-9006-Free-Loops.com.wav"/>
          </p:nvPr>
        </p:nvPicPr>
        <p:blipFill>
          <a:blip r:embed="rId3"/>
          <a:stretch>
            <a:fillRect/>
          </a:stretch>
        </p:blipFill>
        <p:spPr>
          <a:xfrm>
            <a:off x="8001000" y="5257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72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/>
              <a:t>Skynet</a:t>
            </a:r>
            <a:endParaRPr lang="en-US" b="1" dirty="0" smtClean="0"/>
          </a:p>
          <a:p>
            <a:r>
              <a:rPr lang="en-US" b="1" dirty="0" smtClean="0"/>
              <a:t>Andrew Smith, freelancer:</a:t>
            </a:r>
          </a:p>
          <a:p>
            <a:endParaRPr lang="en-US" dirty="0" smtClean="0"/>
          </a:p>
          <a:p>
            <a:r>
              <a:rPr lang="en-US" dirty="0" err="1" smtClean="0"/>
              <a:t>Skynets</a:t>
            </a:r>
            <a:r>
              <a:rPr lang="en-US" dirty="0" smtClean="0"/>
              <a:t> main features include: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 A fast custom terrain </a:t>
            </a:r>
            <a:r>
              <a:rPr lang="en-US" dirty="0" err="1" smtClean="0"/>
              <a:t>analyser</a:t>
            </a:r>
            <a:r>
              <a:rPr lang="en-US" dirty="0" smtClean="0"/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 An advanced building placer that creates tight but (mostly) non blocking bases.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 A task based macro system that continually plans and fully understands all requirements.</a:t>
            </a:r>
          </a:p>
          <a:p>
            <a:endParaRPr lang="de-DE" dirty="0" smtClean="0"/>
          </a:p>
          <a:p>
            <a:r>
              <a:rPr lang="de-DE" dirty="0" smtClean="0"/>
              <a:t>Final </a:t>
            </a:r>
            <a:r>
              <a:rPr lang="de-DE" dirty="0" err="1" smtClean="0"/>
              <a:t>round</a:t>
            </a:r>
            <a:r>
              <a:rPr lang="de-DE" dirty="0" smtClean="0"/>
              <a:t> </a:t>
            </a:r>
            <a:r>
              <a:rPr lang="de-DE" dirty="0" err="1" smtClean="0"/>
              <a:t>wins</a:t>
            </a:r>
            <a:r>
              <a:rPr lang="de-DE" dirty="0" smtClean="0"/>
              <a:t>: 26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" y="0"/>
            <a:ext cx="2748995" cy="565146"/>
          </a:xfrm>
        </p:spPr>
        <p:txBody>
          <a:bodyPr/>
          <a:lstStyle/>
          <a:p>
            <a:r>
              <a:rPr lang="de-DE" dirty="0" smtClean="0"/>
              <a:t>Overall </a:t>
            </a:r>
            <a:r>
              <a:rPr lang="de-DE" dirty="0" err="1" smtClean="0"/>
              <a:t>winner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EF03-2FDE-4A22-AB17-B88FE4993AFF}" type="datetime1">
              <a:rPr lang="da-DK" smtClean="0"/>
              <a:pPr/>
              <a:t>03-09-2011</a:t>
            </a:fld>
            <a:endParaRPr lang="da-DK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smtClean="0"/>
              <a:t>· </a:t>
            </a:r>
            <a:fld id="{CF11A150-449B-4001-AD83-43F62A764031}" type="slidenum">
              <a:rPr lang="da-DK" smtClean="0"/>
              <a:pPr/>
              <a:t>9</a:t>
            </a:fld>
            <a:endParaRPr lang="da-DK"/>
          </a:p>
        </p:txBody>
      </p:sp>
      <p:pic>
        <p:nvPicPr>
          <p:cNvPr id="6" name="Applause.wav-8856-Free-Loops.com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077200" y="5410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6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Master powerpoint eng 4x3NY09 pot">
  <a:themeElements>
    <a:clrScheme name="IT-Universitetet">
      <a:dk1>
        <a:sysClr val="windowText" lastClr="000000"/>
      </a:dk1>
      <a:lt1>
        <a:sysClr val="window" lastClr="FFFFFF"/>
      </a:lt1>
      <a:dk2>
        <a:srgbClr val="8D408E"/>
      </a:dk2>
      <a:lt2>
        <a:srgbClr val="C3C5BB"/>
      </a:lt2>
      <a:accent1>
        <a:srgbClr val="A5CBDA"/>
      </a:accent1>
      <a:accent2>
        <a:srgbClr val="FFCC00"/>
      </a:accent2>
      <a:accent3>
        <a:srgbClr val="E2007A"/>
      </a:accent3>
      <a:accent4>
        <a:srgbClr val="009EE0"/>
      </a:accent4>
      <a:accent5>
        <a:srgbClr val="675D9E"/>
      </a:accent5>
      <a:accent6>
        <a:srgbClr val="708B96"/>
      </a:accent6>
      <a:hlink>
        <a:srgbClr val="009EE0"/>
      </a:hlink>
      <a:folHlink>
        <a:srgbClr val="E2007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powerpoint eng 4x3NY09 pot</Template>
  <TotalTime>0</TotalTime>
  <Words>693</Words>
  <Application>Microsoft Office PowerPoint</Application>
  <PresentationFormat>Bildschirmpräsentation (4:3)</PresentationFormat>
  <Paragraphs>168</Paragraphs>
  <Slides>12</Slides>
  <Notes>0</Notes>
  <HiddenSlides>0</HiddenSlides>
  <MMClips>7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Master powerpoint eng 4x3NY09 pot</vt:lpstr>
      <vt:lpstr>Tobias Mahlmann and Mike Preuss</vt:lpstr>
      <vt:lpstr>General setup</vt:lpstr>
      <vt:lpstr>Submissions</vt:lpstr>
      <vt:lpstr>Basic rules </vt:lpstr>
      <vt:lpstr>Final round</vt:lpstr>
      <vt:lpstr>Rank 4</vt:lpstr>
      <vt:lpstr>Rank 3</vt:lpstr>
      <vt:lpstr>Rank 2</vt:lpstr>
      <vt:lpstr>Overall winner</vt:lpstr>
      <vt:lpstr>Final results table</vt:lpstr>
      <vt:lpstr>Some observations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mike</dc:creator>
  <cp:lastModifiedBy>mike</cp:lastModifiedBy>
  <cp:revision>43</cp:revision>
  <dcterms:created xsi:type="dcterms:W3CDTF">2011-09-01T13:47:12Z</dcterms:created>
  <dcterms:modified xsi:type="dcterms:W3CDTF">2011-09-03T14:15:49Z</dcterms:modified>
</cp:coreProperties>
</file>