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456-6B00-4E95-8113-2AE58A0F0FB7}" type="datetimeFigureOut">
              <a:rPr lang="de-DE" smtClean="0"/>
              <a:t>29.08.2017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94E-46A0-4170-B3BB-530331C8F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20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456-6B00-4E95-8113-2AE58A0F0FB7}" type="datetimeFigureOut">
              <a:rPr lang="de-DE" smtClean="0"/>
              <a:t>29.08.2017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94E-46A0-4170-B3BB-530331C8F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925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456-6B00-4E95-8113-2AE58A0F0FB7}" type="datetimeFigureOut">
              <a:rPr lang="de-DE" smtClean="0"/>
              <a:t>29.08.2017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94E-46A0-4170-B3BB-530331C8F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14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456-6B00-4E95-8113-2AE58A0F0FB7}" type="datetimeFigureOut">
              <a:rPr lang="de-DE" smtClean="0"/>
              <a:t>29.08.2017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94E-46A0-4170-B3BB-530331C8F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79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456-6B00-4E95-8113-2AE58A0F0FB7}" type="datetimeFigureOut">
              <a:rPr lang="de-DE" smtClean="0"/>
              <a:t>29.08.2017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94E-46A0-4170-B3BB-530331C8F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15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456-6B00-4E95-8113-2AE58A0F0FB7}" type="datetimeFigureOut">
              <a:rPr lang="de-DE" smtClean="0"/>
              <a:t>29.08.2017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94E-46A0-4170-B3BB-530331C8F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44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456-6B00-4E95-8113-2AE58A0F0FB7}" type="datetimeFigureOut">
              <a:rPr lang="de-DE" smtClean="0"/>
              <a:t>29.08.2017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94E-46A0-4170-B3BB-530331C8F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043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456-6B00-4E95-8113-2AE58A0F0FB7}" type="datetimeFigureOut">
              <a:rPr lang="de-DE" smtClean="0"/>
              <a:t>29.08.2017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94E-46A0-4170-B3BB-530331C8F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36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456-6B00-4E95-8113-2AE58A0F0FB7}" type="datetimeFigureOut">
              <a:rPr lang="de-DE" smtClean="0"/>
              <a:t>29.08.2017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94E-46A0-4170-B3BB-530331C8F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51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456-6B00-4E95-8113-2AE58A0F0FB7}" type="datetimeFigureOut">
              <a:rPr lang="de-DE" smtClean="0"/>
              <a:t>29.08.2017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94E-46A0-4170-B3BB-530331C8F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82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456-6B00-4E95-8113-2AE58A0F0FB7}" type="datetimeFigureOut">
              <a:rPr lang="de-DE" smtClean="0"/>
              <a:t>29.08.2017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94E-46A0-4170-B3BB-530331C8F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41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1456-6B00-4E95-8113-2AE58A0F0FB7}" type="datetimeFigureOut">
              <a:rPr lang="de-DE" smtClean="0"/>
              <a:t>29.08.2017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AC94E-46A0-4170-B3BB-530331C8F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11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3175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/>
              <a:t>Notenschlüssel</a:t>
            </a:r>
            <a:endParaRPr lang="de-DE" sz="4000" b="1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59925"/>
              </p:ext>
            </p:extLst>
          </p:nvPr>
        </p:nvGraphicFramePr>
        <p:xfrm>
          <a:off x="1041400" y="1253066"/>
          <a:ext cx="10105173" cy="50715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68391"/>
                <a:gridCol w="3368391"/>
                <a:gridCol w="3368391"/>
              </a:tblGrid>
              <a:tr h="461049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Prozent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Punkte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Note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</a:tr>
              <a:tr h="4610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 90 %</a:t>
                      </a: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 – 80,0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1,0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</a:tr>
              <a:tr h="4610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 80 %</a:t>
                      </a: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 – </a:t>
                      </a:r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71,5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1,3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</a:tr>
              <a:tr h="4610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 75 %</a:t>
                      </a: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 – 63,5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1,7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</a:tr>
              <a:tr h="4610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 70 %</a:t>
                      </a: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 – 59,5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2,0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</a:tr>
              <a:tr h="4610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 65 %</a:t>
                      </a: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 – 55,5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2,3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</a:tr>
              <a:tr h="4610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 60 %</a:t>
                      </a: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r>
                        <a:rPr lang="de-DE" sz="2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51,5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2,7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</a:tr>
              <a:tr h="4610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 55 %</a:t>
                      </a: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 – 47,5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3,0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</a:tr>
              <a:tr h="4610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 50 %</a:t>
                      </a: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 –</a:t>
                      </a:r>
                      <a:r>
                        <a:rPr lang="de-DE" sz="2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43,5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3,3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</a:tr>
              <a:tr h="4610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 45 %</a:t>
                      </a: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 –</a:t>
                      </a:r>
                      <a:r>
                        <a:rPr lang="de-DE" sz="2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39,5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3,7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</a:tr>
              <a:tr h="461049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 40 %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 – 35,5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4,0</a:t>
                      </a:r>
                      <a:endParaRPr lang="de-DE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3683" marR="113683" marT="56842" marB="5684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087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Breitbild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PowerPoint-Präsentation</vt:lpstr>
    </vt:vector>
  </TitlesOfParts>
  <Company>Tu Dortmund Lehrstuhl 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Günter Rudolph</dc:creator>
  <cp:lastModifiedBy>Günter Rudolph</cp:lastModifiedBy>
  <cp:revision>3</cp:revision>
  <dcterms:created xsi:type="dcterms:W3CDTF">2017-08-29T18:39:14Z</dcterms:created>
  <dcterms:modified xsi:type="dcterms:W3CDTF">2017-08-29T18:49:50Z</dcterms:modified>
</cp:coreProperties>
</file>